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0"/>
  </p:notesMasterIdLst>
  <p:sldIdLst>
    <p:sldId id="261" r:id="rId2"/>
    <p:sldId id="307" r:id="rId3"/>
    <p:sldId id="310" r:id="rId4"/>
    <p:sldId id="300" r:id="rId5"/>
    <p:sldId id="312" r:id="rId6"/>
    <p:sldId id="296" r:id="rId7"/>
    <p:sldId id="317" r:id="rId8"/>
    <p:sldId id="313" r:id="rId9"/>
    <p:sldId id="308" r:id="rId10"/>
    <p:sldId id="309" r:id="rId11"/>
    <p:sldId id="316" r:id="rId12"/>
    <p:sldId id="320" r:id="rId13"/>
    <p:sldId id="319" r:id="rId14"/>
    <p:sldId id="315" r:id="rId15"/>
    <p:sldId id="311" r:id="rId16"/>
    <p:sldId id="268" r:id="rId17"/>
    <p:sldId id="272" r:id="rId18"/>
    <p:sldId id="269" r:id="rId19"/>
  </p:sldIdLst>
  <p:sldSz cx="12192000" cy="6858000"/>
  <p:notesSz cx="6858000" cy="9144000"/>
  <p:embeddedFontLst>
    <p:embeddedFont>
      <p:font typeface="210 맨발의청춘 B" panose="02020603020101020101" pitchFamily="18" charset="-127"/>
      <p:regular r:id="rId21"/>
    </p:embeddedFont>
    <p:embeddedFont>
      <p:font typeface="Bebas" pitchFamily="2" charset="0"/>
      <p:regular r:id="rId22"/>
    </p:embeddedFont>
    <p:embeddedFont>
      <p:font typeface="Cambria Math" panose="02040503050406030204" pitchFamily="18" charset="0"/>
      <p:regular r:id="rId23"/>
    </p:embeddedFont>
    <p:embeddedFont>
      <p:font typeface="맑은 고딕" panose="020B0503020000020004" pitchFamily="50" charset="-127"/>
      <p:regular r:id="rId24"/>
      <p:bold r:id="rId25"/>
    </p:embeddedFont>
    <p:embeddedFont>
      <p:font typeface="제주고딕" panose="02000300000000000000" pitchFamily="2" charset="-127"/>
      <p:regular r:id="rId26"/>
    </p:embeddedFont>
    <p:embeddedFont>
      <p:font typeface="제주명조" panose="02000300000000000000" pitchFamily="2" charset="-127"/>
      <p:regular r:id="rId2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orient="horz" pos="218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1D7D7"/>
    <a:srgbClr val="DF5842"/>
    <a:srgbClr val="F2F4F0"/>
    <a:srgbClr val="BFE1C0"/>
    <a:srgbClr val="FFFFFF"/>
    <a:srgbClr val="F9FAF8"/>
    <a:srgbClr val="F4F5F1"/>
    <a:srgbClr val="EDEEE9"/>
    <a:srgbClr val="F1F2F4"/>
    <a:srgbClr val="FDD0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793" autoAdjust="0"/>
    <p:restoredTop sz="95202" autoAdjust="0"/>
  </p:normalViewPr>
  <p:slideViewPr>
    <p:cSldViewPr snapToGrid="0" showGuides="1">
      <p:cViewPr varScale="1">
        <p:scale>
          <a:sx n="82" d="100"/>
          <a:sy n="82" d="100"/>
        </p:scale>
        <p:origin x="701" y="67"/>
      </p:cViewPr>
      <p:guideLst>
        <p:guide pos="3840"/>
        <p:guide orient="horz" pos="218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273BDB-188C-4FF3-9204-3640B61FA106}" type="datetimeFigureOut">
              <a:rPr lang="ko-KR" altLang="en-US" smtClean="0"/>
              <a:t>2020-02-01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1CC9ED-D821-4E1F-B423-4DA5187AFF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2786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1CC9ED-D821-4E1F-B423-4DA5187AFF8C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63321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1CC9ED-D821-4E1F-B423-4DA5187AFF8C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45171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1CC9ED-D821-4E1F-B423-4DA5187AFF8C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87286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1CC9ED-D821-4E1F-B423-4DA5187AFF8C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56553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1CC9ED-D821-4E1F-B423-4DA5187AFF8C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45035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1CC9ED-D821-4E1F-B423-4DA5187AFF8C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69067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1CC9ED-D821-4E1F-B423-4DA5187AFF8C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13392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1CC9ED-D821-4E1F-B423-4DA5187AFF8C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43763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1CC9ED-D821-4E1F-B423-4DA5187AFF8C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46035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1CC9ED-D821-4E1F-B423-4DA5187AFF8C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17642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1CC9ED-D821-4E1F-B423-4DA5187AFF8C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23905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1CC9ED-D821-4E1F-B423-4DA5187AFF8C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13359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1CC9ED-D821-4E1F-B423-4DA5187AFF8C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86328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1AC182-873F-4F1F-AF70-50A5CB7D9F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88C21D8-8901-4EE8-98AD-DB77C9919C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5D3078C-7DE3-4ACD-B6F1-57F254F516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33B251-8ACD-4C5D-9FF0-2EF4E988E039}" type="datetimeFigureOut">
              <a:rPr lang="ko-KR" altLang="en-US" smtClean="0"/>
              <a:t>2020-02-01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425E16B-9B6E-41E9-A376-53C80614FB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C7F5021-8938-48FD-92DE-CCAD23742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5BFF2-CCE2-4E35-A1A9-83AE29B63C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62810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8B804C-F5D2-4786-873C-B2F96DBF4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71735CE-72A0-4825-9B4E-E94C7D41FB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223C7C5-021B-47AB-AFA6-D00541A544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33B251-8ACD-4C5D-9FF0-2EF4E988E039}" type="datetimeFigureOut">
              <a:rPr lang="ko-KR" altLang="en-US" smtClean="0"/>
              <a:t>2020-02-01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0451055-3C91-4A08-8961-9EB9148781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814AA33-DFF4-4006-9109-16C98FAFDA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5BFF2-CCE2-4E35-A1A9-83AE29B63C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44772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E5C2617-AA3B-4593-834D-ED4CF10C1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E260B82-BF9C-44C7-8C15-5DEB45B5B1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18E4BFA-1FBE-40A6-B226-A42BE861CF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33B251-8ACD-4C5D-9FF0-2EF4E988E039}" type="datetimeFigureOut">
              <a:rPr lang="ko-KR" altLang="en-US" smtClean="0"/>
              <a:t>2020-02-01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E704DB6-000A-486A-A14E-8F8E1D0E30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30EB224-4483-4F87-9B6F-B21F10EC3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5BFF2-CCE2-4E35-A1A9-83AE29B63C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01041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16E972-95D0-4D1D-B666-79429D797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804A529-E1AD-4119-B856-21C0DDA0EE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23D1B09-D682-461D-8CA5-DCE42469CF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33B251-8ACD-4C5D-9FF0-2EF4E988E039}" type="datetimeFigureOut">
              <a:rPr lang="ko-KR" altLang="en-US" smtClean="0"/>
              <a:t>2020-02-01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D96FBA9-C5DF-4306-81DD-8EF11A738A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A5DD897-37C2-468F-8D67-0048F407C1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5BFF2-CCE2-4E35-A1A9-83AE29B63C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58461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184CEA-0FAF-4561-A23B-B84A2EF110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2478DFE-168A-44DF-9D33-43413A98ED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585ED8-2338-41A1-A799-D49B4F6A6F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33B251-8ACD-4C5D-9FF0-2EF4E988E039}" type="datetimeFigureOut">
              <a:rPr lang="ko-KR" altLang="en-US" smtClean="0"/>
              <a:t>2020-02-01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F7D1087-BCF2-4619-BF00-C80951453D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279A56C-7C62-460D-A56A-96F2DE1BA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5BFF2-CCE2-4E35-A1A9-83AE29B63C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0188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864DAD-B581-48F6-A464-A0C1B0A99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1CCE388-9507-4B60-B071-105280A58F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92596DB-20D1-4FD0-9D94-5BC74499D1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ABD273D-3A19-4D66-8C37-8C8283F5F3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33B251-8ACD-4C5D-9FF0-2EF4E988E039}" type="datetimeFigureOut">
              <a:rPr lang="ko-KR" altLang="en-US" smtClean="0"/>
              <a:t>2020-02-01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7021DEE-44B7-4150-B13B-7CD86A631D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DCCA693-DF65-45BF-8A4D-FCC7788600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5BFF2-CCE2-4E35-A1A9-83AE29B63C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45213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3B8368-E17B-4AAA-90D6-501BBAC00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0740319-29E1-4B18-896F-4C68D527B2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71D8EEB-0A38-477D-848D-8577983536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FC6EAA3-BB5D-484B-AF44-1793C2D270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D8AF5D2-1528-4733-9EE9-7C472CFD768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7A16D60-7905-4A23-BF70-E67A226A38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33B251-8ACD-4C5D-9FF0-2EF4E988E039}" type="datetimeFigureOut">
              <a:rPr lang="ko-KR" altLang="en-US" smtClean="0"/>
              <a:t>2020-02-01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DB21111-8803-4C2E-AEFA-F557EA99C7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0634B2F-1252-4E36-87CA-895D3156F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5BFF2-CCE2-4E35-A1A9-83AE29B63C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49146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F2476D-9B7A-495D-9A77-097A3B679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1B3311D-98ED-4D01-9949-D6D60E2BBE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33B251-8ACD-4C5D-9FF0-2EF4E988E039}" type="datetimeFigureOut">
              <a:rPr lang="ko-KR" altLang="en-US" smtClean="0"/>
              <a:t>2020-02-01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477D376-7110-426D-ADAC-6DE6BEF123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08E6FE3-4409-477F-AE63-6E28C3E96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5BFF2-CCE2-4E35-A1A9-83AE29B63C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31182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BCE3283-736B-4473-AAD7-B726385A2A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33B251-8ACD-4C5D-9FF0-2EF4E988E039}" type="datetimeFigureOut">
              <a:rPr lang="ko-KR" altLang="en-US" smtClean="0"/>
              <a:t>2020-02-01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2F35C02-C998-40AE-881A-17293346D1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94704AA-619E-4E0A-A932-91B37E729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5BFF2-CCE2-4E35-A1A9-83AE29B63C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59462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3B70F8-97AB-406A-9040-7A3592B22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41A5FD5-128D-4402-A15E-A1B9C10890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C840FBD-0907-43FC-B561-F29D393B1E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3044646-21D9-41A7-8FC2-E777CB6EB0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33B251-8ACD-4C5D-9FF0-2EF4E988E039}" type="datetimeFigureOut">
              <a:rPr lang="ko-KR" altLang="en-US" smtClean="0"/>
              <a:t>2020-02-01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4948D09-F761-427B-9AEA-5DA05E923B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543F385-293E-445A-8D3C-AB8449ED5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5BFF2-CCE2-4E35-A1A9-83AE29B63C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58869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F73F12-6E6F-448C-821F-2EDE68368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9BF88D2-C2D6-49F1-A75F-8F9063E6F44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2FD7ED7-C2CD-4E75-8EC7-1E3F5F3980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51C808D-ACEF-48ED-9D3E-C3E86E4314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33B251-8ACD-4C5D-9FF0-2EF4E988E039}" type="datetimeFigureOut">
              <a:rPr lang="ko-KR" altLang="en-US" smtClean="0"/>
              <a:t>2020-02-01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49294A1-5034-4D5A-BE9B-FBB1B6A66C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2C6F259-0AD8-483C-A172-E08F2232B9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5BFF2-CCE2-4E35-A1A9-83AE29B63C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31023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1501772-E8F8-456F-9BE0-B80AC659CC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9B9FE5D-232D-4680-BF41-B02241A57B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4E64CC9-4F89-4F9D-AB08-3B32A514C6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33B251-8ACD-4C5D-9FF0-2EF4E988E039}" type="datetimeFigureOut">
              <a:rPr lang="ko-KR" altLang="en-US" smtClean="0"/>
              <a:t>2020-02-01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3D0EF0A-95D4-4CF8-BE36-CAFDEC6D25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535110E-1435-4EB4-AAE7-04A1A0428A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25BFF2-CCE2-4E35-A1A9-83AE29B63C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47401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30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ikidocs.net/22155" TargetMode="External"/><Relationship Id="rId5" Type="http://schemas.openxmlformats.org/officeDocument/2006/relationships/hyperlink" Target="https://en.wikipedia.org/wiki/Limited-memory_BFGS#L-BFGS-B" TargetMode="External"/><Relationship Id="rId4" Type="http://schemas.openxmlformats.org/officeDocument/2006/relationships/hyperlink" Target="https://wikidocs.net/21979" TargetMode="External"/><Relationship Id="rId9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0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24.png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arisNolan/Neural_Algorithm_Artistic_Style/blob/master/N_A_A_S.py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image" Target="../media/image12.png"/><Relationship Id="rId7" Type="http://schemas.openxmlformats.org/officeDocument/2006/relationships/hyperlink" Target="https://m.blog.naver.com/PostView.nhn?blogId=atelierjpro&amp;logNo=221180412283&amp;proxyReferer=https%3A%2F%2Fwww.google.com%2F" TargetMode="External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7.png"/><Relationship Id="rId4" Type="http://schemas.openxmlformats.org/officeDocument/2006/relationships/image" Target="../media/image14.png"/><Relationship Id="rId9" Type="http://schemas.openxmlformats.org/officeDocument/2006/relationships/hyperlink" Target="https://www.youtube.com/watch?v=DEK-W5cxG-g" TargetMode="External"/><Relationship Id="rId1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:a16="http://schemas.microsoft.com/office/drawing/2014/main" id="{81ED45B1-F25D-44A2-9508-F3512C38EEB5}"/>
              </a:ext>
            </a:extLst>
          </p:cNvPr>
          <p:cNvGrpSpPr/>
          <p:nvPr/>
        </p:nvGrpSpPr>
        <p:grpSpPr>
          <a:xfrm>
            <a:off x="2352982" y="2322923"/>
            <a:ext cx="7486036" cy="1379559"/>
            <a:chOff x="6694319" y="2268261"/>
            <a:chExt cx="7486036" cy="1379559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B645B4D8-CD70-4AF2-B166-75D266A2E50E}"/>
                </a:ext>
              </a:extLst>
            </p:cNvPr>
            <p:cNvGrpSpPr/>
            <p:nvPr/>
          </p:nvGrpSpPr>
          <p:grpSpPr>
            <a:xfrm>
              <a:off x="6694319" y="2268261"/>
              <a:ext cx="7486036" cy="1379559"/>
              <a:chOff x="6690331" y="2068206"/>
              <a:chExt cx="7486036" cy="1379559"/>
            </a:xfrm>
          </p:grpSpPr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8DA46A1-E56A-4B9B-9B88-7BF73F107A70}"/>
                  </a:ext>
                </a:extLst>
              </p:cNvPr>
              <p:cNvSpPr txBox="1"/>
              <p:nvPr/>
            </p:nvSpPr>
            <p:spPr>
              <a:xfrm>
                <a:off x="6690331" y="2524435"/>
                <a:ext cx="7486036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/>
                <a:r>
                  <a:rPr lang="en-US" altLang="ko-KR" sz="5400" spc="300" dirty="0">
                    <a:solidFill>
                      <a:schemeClr val="bg2">
                        <a:lumMod val="25000"/>
                      </a:schemeClr>
                    </a:solidFill>
                    <a:latin typeface="제주명조" panose="02000300000000000000" pitchFamily="2" charset="-127"/>
                    <a:ea typeface="제주명조" panose="02000300000000000000" pitchFamily="2" charset="-127"/>
                  </a:rPr>
                  <a:t>Neural Style Transfer</a:t>
                </a:r>
                <a:endParaRPr lang="ko-KR" altLang="en-US" sz="5400" spc="300" dirty="0">
                  <a:latin typeface="제주명조" panose="02000300000000000000" pitchFamily="2" charset="-127"/>
                  <a:ea typeface="제주명조" panose="02000300000000000000" pitchFamily="2" charset="-127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FFCF551-43C2-45A0-9087-7067E3343BC2}"/>
                  </a:ext>
                </a:extLst>
              </p:cNvPr>
              <p:cNvSpPr txBox="1"/>
              <p:nvPr/>
            </p:nvSpPr>
            <p:spPr>
              <a:xfrm>
                <a:off x="6690331" y="2068206"/>
                <a:ext cx="748603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/>
                <a:r>
                  <a:rPr lang="ko-KR" altLang="en-US" sz="2000" spc="300" dirty="0">
                    <a:solidFill>
                      <a:schemeClr val="bg2">
                        <a:lumMod val="50000"/>
                      </a:schemeClr>
                    </a:solidFill>
                    <a:latin typeface="제주명조" panose="02000300000000000000" pitchFamily="2" charset="-127"/>
                    <a:ea typeface="제주명조" panose="02000300000000000000" pitchFamily="2" charset="-127"/>
                  </a:rPr>
                  <a:t>휴먼 </a:t>
                </a:r>
                <a:r>
                  <a:rPr lang="en-US" altLang="ko-KR" sz="2000" spc="300" dirty="0">
                    <a:solidFill>
                      <a:schemeClr val="bg2">
                        <a:lumMod val="50000"/>
                      </a:schemeClr>
                    </a:solidFill>
                    <a:latin typeface="제주명조" panose="02000300000000000000" pitchFamily="2" charset="-127"/>
                    <a:ea typeface="제주명조" panose="02000300000000000000" pitchFamily="2" charset="-127"/>
                  </a:rPr>
                  <a:t>ICT </a:t>
                </a:r>
                <a:r>
                  <a:rPr lang="ko-KR" altLang="en-US" sz="2000" spc="300" dirty="0">
                    <a:solidFill>
                      <a:schemeClr val="bg2">
                        <a:lumMod val="50000"/>
                      </a:schemeClr>
                    </a:solidFill>
                    <a:latin typeface="제주명조" panose="02000300000000000000" pitchFamily="2" charset="-127"/>
                    <a:ea typeface="제주명조" panose="02000300000000000000" pitchFamily="2" charset="-127"/>
                  </a:rPr>
                  <a:t>패턴인식개론</a:t>
                </a:r>
              </a:p>
            </p:txBody>
          </p:sp>
        </p:grp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34724827-F41C-4E09-B63A-8B9EA7CD5B50}"/>
                </a:ext>
              </a:extLst>
            </p:cNvPr>
            <p:cNvCxnSpPr>
              <a:cxnSpLocks/>
            </p:cNvCxnSpPr>
            <p:nvPr/>
          </p:nvCxnSpPr>
          <p:spPr>
            <a:xfrm>
              <a:off x="6694319" y="2724490"/>
              <a:ext cx="7486036" cy="0"/>
            </a:xfrm>
            <a:prstGeom prst="line">
              <a:avLst/>
            </a:prstGeom>
            <a:ln w="28575">
              <a:solidFill>
                <a:srgbClr val="A1D7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32EC4F62-61A0-4284-A01E-B9E1DCF0AB6C}"/>
              </a:ext>
            </a:extLst>
          </p:cNvPr>
          <p:cNvSpPr txBox="1"/>
          <p:nvPr/>
        </p:nvSpPr>
        <p:spPr>
          <a:xfrm>
            <a:off x="4416287" y="3958934"/>
            <a:ext cx="33594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디지털이미징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 전공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제주명조" panose="02000300000000000000" pitchFamily="2" charset="-127"/>
              <a:ea typeface="제주명조" panose="02000300000000000000" pitchFamily="2" charset="-127"/>
            </a:endParaRPr>
          </a:p>
          <a:p>
            <a:pPr algn="dist"/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20173994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박소민</a:t>
            </a:r>
          </a:p>
        </p:txBody>
      </p:sp>
    </p:spTree>
    <p:extLst>
      <p:ext uri="{BB962C8B-B14F-4D97-AF65-F5344CB8AC3E}">
        <p14:creationId xmlns:p14="http://schemas.microsoft.com/office/powerpoint/2010/main" val="9209965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D4C87F09-4E33-413E-8311-CDE29E0A2C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13" t="38826" r="56066" b="21436"/>
          <a:stretch/>
        </p:blipFill>
        <p:spPr>
          <a:xfrm>
            <a:off x="899024" y="1657537"/>
            <a:ext cx="5037787" cy="2725271"/>
          </a:xfrm>
          <a:prstGeom prst="rect">
            <a:avLst/>
          </a:prstGeom>
        </p:spPr>
      </p:pic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F9C49033-AC62-4D81-B80E-BC6DDC923218}"/>
              </a:ext>
            </a:extLst>
          </p:cNvPr>
          <p:cNvCxnSpPr>
            <a:cxnSpLocks/>
          </p:cNvCxnSpPr>
          <p:nvPr/>
        </p:nvCxnSpPr>
        <p:spPr>
          <a:xfrm>
            <a:off x="1064268" y="827893"/>
            <a:ext cx="10745566" cy="0"/>
          </a:xfrm>
          <a:prstGeom prst="line">
            <a:avLst/>
          </a:prstGeom>
          <a:ln w="57150">
            <a:solidFill>
              <a:srgbClr val="A1D7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>
            <a:extLst>
              <a:ext uri="{FF2B5EF4-FFF2-40B4-BE49-F238E27FC236}">
                <a16:creationId xmlns:a16="http://schemas.microsoft.com/office/drawing/2014/main" id="{4D30A374-5109-427A-91CD-5D6006626EB2}"/>
              </a:ext>
            </a:extLst>
          </p:cNvPr>
          <p:cNvGrpSpPr/>
          <p:nvPr/>
        </p:nvGrpSpPr>
        <p:grpSpPr>
          <a:xfrm>
            <a:off x="180232" y="108086"/>
            <a:ext cx="762000" cy="762000"/>
            <a:chOff x="4459393" y="904565"/>
            <a:chExt cx="762000" cy="762000"/>
          </a:xfrm>
        </p:grpSpPr>
        <p:sp>
          <p:nvSpPr>
            <p:cNvPr id="24" name="자유형: 도형 23">
              <a:extLst>
                <a:ext uri="{FF2B5EF4-FFF2-40B4-BE49-F238E27FC236}">
                  <a16:creationId xmlns:a16="http://schemas.microsoft.com/office/drawing/2014/main" id="{14FF68D6-A21B-45CD-A5A4-621C55641F58}"/>
                </a:ext>
              </a:extLst>
            </p:cNvPr>
            <p:cNvSpPr/>
            <p:nvPr/>
          </p:nvSpPr>
          <p:spPr>
            <a:xfrm>
              <a:off x="4459393" y="904565"/>
              <a:ext cx="364331" cy="762000"/>
            </a:xfrm>
            <a:custGeom>
              <a:avLst/>
              <a:gdLst>
                <a:gd name="connsiteX0" fmla="*/ 354806 w 364331"/>
                <a:gd name="connsiteY0" fmla="*/ 521018 h 762000"/>
                <a:gd name="connsiteX1" fmla="*/ 364331 w 364331"/>
                <a:gd name="connsiteY1" fmla="*/ 511493 h 762000"/>
                <a:gd name="connsiteX2" fmla="*/ 364331 w 364331"/>
                <a:gd name="connsiteY2" fmla="*/ 466725 h 762000"/>
                <a:gd name="connsiteX3" fmla="*/ 354806 w 364331"/>
                <a:gd name="connsiteY3" fmla="*/ 457200 h 762000"/>
                <a:gd name="connsiteX4" fmla="*/ 336299 w 364331"/>
                <a:gd name="connsiteY4" fmla="*/ 457200 h 762000"/>
                <a:gd name="connsiteX5" fmla="*/ 336299 w 364331"/>
                <a:gd name="connsiteY5" fmla="*/ 92421 h 762000"/>
                <a:gd name="connsiteX6" fmla="*/ 326774 w 364331"/>
                <a:gd name="connsiteY6" fmla="*/ 82896 h 762000"/>
                <a:gd name="connsiteX7" fmla="*/ 191691 w 364331"/>
                <a:gd name="connsiteY7" fmla="*/ 82896 h 762000"/>
                <a:gd name="connsiteX8" fmla="*/ 191691 w 364331"/>
                <a:gd name="connsiteY8" fmla="*/ 9525 h 762000"/>
                <a:gd name="connsiteX9" fmla="*/ 182166 w 364331"/>
                <a:gd name="connsiteY9" fmla="*/ 0 h 762000"/>
                <a:gd name="connsiteX10" fmla="*/ 172641 w 364331"/>
                <a:gd name="connsiteY10" fmla="*/ 9525 h 762000"/>
                <a:gd name="connsiteX11" fmla="*/ 172641 w 364331"/>
                <a:gd name="connsiteY11" fmla="*/ 82896 h 762000"/>
                <a:gd name="connsiteX12" fmla="*/ 37557 w 364331"/>
                <a:gd name="connsiteY12" fmla="*/ 82896 h 762000"/>
                <a:gd name="connsiteX13" fmla="*/ 28032 w 364331"/>
                <a:gd name="connsiteY13" fmla="*/ 92421 h 762000"/>
                <a:gd name="connsiteX14" fmla="*/ 28032 w 364331"/>
                <a:gd name="connsiteY14" fmla="*/ 457200 h 762000"/>
                <a:gd name="connsiteX15" fmla="*/ 9525 w 364331"/>
                <a:gd name="connsiteY15" fmla="*/ 457200 h 762000"/>
                <a:gd name="connsiteX16" fmla="*/ 0 w 364331"/>
                <a:gd name="connsiteY16" fmla="*/ 466725 h 762000"/>
                <a:gd name="connsiteX17" fmla="*/ 0 w 364331"/>
                <a:gd name="connsiteY17" fmla="*/ 511493 h 762000"/>
                <a:gd name="connsiteX18" fmla="*/ 9525 w 364331"/>
                <a:gd name="connsiteY18" fmla="*/ 521018 h 762000"/>
                <a:gd name="connsiteX19" fmla="*/ 62408 w 364331"/>
                <a:gd name="connsiteY19" fmla="*/ 521018 h 762000"/>
                <a:gd name="connsiteX20" fmla="*/ 57769 w 364331"/>
                <a:gd name="connsiteY20" fmla="*/ 574167 h 762000"/>
                <a:gd name="connsiteX21" fmla="*/ 45682 w 364331"/>
                <a:gd name="connsiteY21" fmla="*/ 574167 h 762000"/>
                <a:gd name="connsiteX22" fmla="*/ 36157 w 364331"/>
                <a:gd name="connsiteY22" fmla="*/ 583692 h 762000"/>
                <a:gd name="connsiteX23" fmla="*/ 45682 w 364331"/>
                <a:gd name="connsiteY23" fmla="*/ 593217 h 762000"/>
                <a:gd name="connsiteX24" fmla="*/ 56102 w 364331"/>
                <a:gd name="connsiteY24" fmla="*/ 593217 h 762000"/>
                <a:gd name="connsiteX25" fmla="*/ 42281 w 364331"/>
                <a:gd name="connsiteY25" fmla="*/ 751646 h 762000"/>
                <a:gd name="connsiteX26" fmla="*/ 50940 w 364331"/>
                <a:gd name="connsiteY26" fmla="*/ 761962 h 762000"/>
                <a:gd name="connsiteX27" fmla="*/ 51778 w 364331"/>
                <a:gd name="connsiteY27" fmla="*/ 762000 h 762000"/>
                <a:gd name="connsiteX28" fmla="*/ 61255 w 364331"/>
                <a:gd name="connsiteY28" fmla="*/ 753304 h 762000"/>
                <a:gd name="connsiteX29" fmla="*/ 75228 w 364331"/>
                <a:gd name="connsiteY29" fmla="*/ 593217 h 762000"/>
                <a:gd name="connsiteX30" fmla="*/ 172517 w 364331"/>
                <a:gd name="connsiteY30" fmla="*/ 593217 h 762000"/>
                <a:gd name="connsiteX31" fmla="*/ 172755 w 364331"/>
                <a:gd name="connsiteY31" fmla="*/ 752504 h 762000"/>
                <a:gd name="connsiteX32" fmla="*/ 182280 w 364331"/>
                <a:gd name="connsiteY32" fmla="*/ 762000 h 762000"/>
                <a:gd name="connsiteX33" fmla="*/ 182309 w 364331"/>
                <a:gd name="connsiteY33" fmla="*/ 762000 h 762000"/>
                <a:gd name="connsiteX34" fmla="*/ 191805 w 364331"/>
                <a:gd name="connsiteY34" fmla="*/ 752446 h 762000"/>
                <a:gd name="connsiteX35" fmla="*/ 191567 w 364331"/>
                <a:gd name="connsiteY35" fmla="*/ 593217 h 762000"/>
                <a:gd name="connsiteX36" fmla="*/ 289093 w 364331"/>
                <a:gd name="connsiteY36" fmla="*/ 593217 h 762000"/>
                <a:gd name="connsiteX37" fmla="*/ 303057 w 364331"/>
                <a:gd name="connsiteY37" fmla="*/ 753304 h 762000"/>
                <a:gd name="connsiteX38" fmla="*/ 312534 w 364331"/>
                <a:gd name="connsiteY38" fmla="*/ 762000 h 762000"/>
                <a:gd name="connsiteX39" fmla="*/ 313373 w 364331"/>
                <a:gd name="connsiteY39" fmla="*/ 761962 h 762000"/>
                <a:gd name="connsiteX40" fmla="*/ 322031 w 364331"/>
                <a:gd name="connsiteY40" fmla="*/ 751646 h 762000"/>
                <a:gd name="connsiteX41" fmla="*/ 308220 w 364331"/>
                <a:gd name="connsiteY41" fmla="*/ 593217 h 762000"/>
                <a:gd name="connsiteX42" fmla="*/ 318640 w 364331"/>
                <a:gd name="connsiteY42" fmla="*/ 593217 h 762000"/>
                <a:gd name="connsiteX43" fmla="*/ 328165 w 364331"/>
                <a:gd name="connsiteY43" fmla="*/ 583692 h 762000"/>
                <a:gd name="connsiteX44" fmla="*/ 318640 w 364331"/>
                <a:gd name="connsiteY44" fmla="*/ 574167 h 762000"/>
                <a:gd name="connsiteX45" fmla="*/ 306562 w 364331"/>
                <a:gd name="connsiteY45" fmla="*/ 574167 h 762000"/>
                <a:gd name="connsiteX46" fmla="*/ 301923 w 364331"/>
                <a:gd name="connsiteY46" fmla="*/ 521018 h 762000"/>
                <a:gd name="connsiteX47" fmla="*/ 354806 w 364331"/>
                <a:gd name="connsiteY47" fmla="*/ 521018 h 762000"/>
                <a:gd name="connsiteX48" fmla="*/ 47082 w 364331"/>
                <a:gd name="connsiteY48" fmla="*/ 101946 h 762000"/>
                <a:gd name="connsiteX49" fmla="*/ 317240 w 364331"/>
                <a:gd name="connsiteY49" fmla="*/ 101946 h 762000"/>
                <a:gd name="connsiteX50" fmla="*/ 317240 w 364331"/>
                <a:gd name="connsiteY50" fmla="*/ 457200 h 762000"/>
                <a:gd name="connsiteX51" fmla="*/ 47082 w 364331"/>
                <a:gd name="connsiteY51" fmla="*/ 457200 h 762000"/>
                <a:gd name="connsiteX52" fmla="*/ 47082 w 364331"/>
                <a:gd name="connsiteY52" fmla="*/ 101946 h 762000"/>
                <a:gd name="connsiteX53" fmla="*/ 19050 w 364331"/>
                <a:gd name="connsiteY53" fmla="*/ 476250 h 762000"/>
                <a:gd name="connsiteX54" fmla="*/ 37557 w 364331"/>
                <a:gd name="connsiteY54" fmla="*/ 476250 h 762000"/>
                <a:gd name="connsiteX55" fmla="*/ 326765 w 364331"/>
                <a:gd name="connsiteY55" fmla="*/ 476250 h 762000"/>
                <a:gd name="connsiteX56" fmla="*/ 345272 w 364331"/>
                <a:gd name="connsiteY56" fmla="*/ 476250 h 762000"/>
                <a:gd name="connsiteX57" fmla="*/ 345272 w 364331"/>
                <a:gd name="connsiteY57" fmla="*/ 501968 h 762000"/>
                <a:gd name="connsiteX58" fmla="*/ 19040 w 364331"/>
                <a:gd name="connsiteY58" fmla="*/ 501968 h 762000"/>
                <a:gd name="connsiteX59" fmla="*/ 19040 w 364331"/>
                <a:gd name="connsiteY59" fmla="*/ 476250 h 762000"/>
                <a:gd name="connsiteX60" fmla="*/ 81534 w 364331"/>
                <a:gd name="connsiteY60" fmla="*/ 521018 h 762000"/>
                <a:gd name="connsiteX61" fmla="*/ 172679 w 364331"/>
                <a:gd name="connsiteY61" fmla="*/ 521018 h 762000"/>
                <a:gd name="connsiteX62" fmla="*/ 172526 w 364331"/>
                <a:gd name="connsiteY62" fmla="*/ 574167 h 762000"/>
                <a:gd name="connsiteX63" fmla="*/ 76895 w 364331"/>
                <a:gd name="connsiteY63" fmla="*/ 574167 h 762000"/>
                <a:gd name="connsiteX64" fmla="*/ 81534 w 364331"/>
                <a:gd name="connsiteY64" fmla="*/ 521018 h 762000"/>
                <a:gd name="connsiteX65" fmla="*/ 287436 w 364331"/>
                <a:gd name="connsiteY65" fmla="*/ 574167 h 762000"/>
                <a:gd name="connsiteX66" fmla="*/ 191567 w 364331"/>
                <a:gd name="connsiteY66" fmla="*/ 574167 h 762000"/>
                <a:gd name="connsiteX67" fmla="*/ 191719 w 364331"/>
                <a:gd name="connsiteY67" fmla="*/ 521018 h 762000"/>
                <a:gd name="connsiteX68" fmla="*/ 282797 w 364331"/>
                <a:gd name="connsiteY68" fmla="*/ 521018 h 762000"/>
                <a:gd name="connsiteX69" fmla="*/ 287436 w 364331"/>
                <a:gd name="connsiteY69" fmla="*/ 574167 h 76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364331" h="762000">
                  <a:moveTo>
                    <a:pt x="354806" y="521018"/>
                  </a:moveTo>
                  <a:cubicBezTo>
                    <a:pt x="360074" y="521018"/>
                    <a:pt x="364331" y="516760"/>
                    <a:pt x="364331" y="511493"/>
                  </a:cubicBezTo>
                  <a:lnTo>
                    <a:pt x="364331" y="466725"/>
                  </a:lnTo>
                  <a:cubicBezTo>
                    <a:pt x="364331" y="461458"/>
                    <a:pt x="360074" y="457200"/>
                    <a:pt x="354806" y="457200"/>
                  </a:cubicBezTo>
                  <a:lnTo>
                    <a:pt x="336299" y="457200"/>
                  </a:lnTo>
                  <a:lnTo>
                    <a:pt x="336299" y="92421"/>
                  </a:lnTo>
                  <a:cubicBezTo>
                    <a:pt x="336299" y="87154"/>
                    <a:pt x="332042" y="82896"/>
                    <a:pt x="326774" y="82896"/>
                  </a:cubicBezTo>
                  <a:lnTo>
                    <a:pt x="191691" y="82896"/>
                  </a:lnTo>
                  <a:lnTo>
                    <a:pt x="191691" y="9525"/>
                  </a:lnTo>
                  <a:cubicBezTo>
                    <a:pt x="191691" y="4258"/>
                    <a:pt x="187433" y="0"/>
                    <a:pt x="182166" y="0"/>
                  </a:cubicBezTo>
                  <a:cubicBezTo>
                    <a:pt x="176898" y="0"/>
                    <a:pt x="172641" y="4258"/>
                    <a:pt x="172641" y="9525"/>
                  </a:cubicBezTo>
                  <a:lnTo>
                    <a:pt x="172641" y="82896"/>
                  </a:lnTo>
                  <a:lnTo>
                    <a:pt x="37557" y="82896"/>
                  </a:lnTo>
                  <a:cubicBezTo>
                    <a:pt x="32290" y="82896"/>
                    <a:pt x="28032" y="87154"/>
                    <a:pt x="28032" y="92421"/>
                  </a:cubicBezTo>
                  <a:lnTo>
                    <a:pt x="28032" y="457200"/>
                  </a:lnTo>
                  <a:lnTo>
                    <a:pt x="9525" y="457200"/>
                  </a:lnTo>
                  <a:cubicBezTo>
                    <a:pt x="4258" y="457200"/>
                    <a:pt x="0" y="461458"/>
                    <a:pt x="0" y="466725"/>
                  </a:cubicBezTo>
                  <a:lnTo>
                    <a:pt x="0" y="511493"/>
                  </a:lnTo>
                  <a:cubicBezTo>
                    <a:pt x="0" y="516760"/>
                    <a:pt x="4258" y="521018"/>
                    <a:pt x="9525" y="521018"/>
                  </a:cubicBezTo>
                  <a:lnTo>
                    <a:pt x="62408" y="521018"/>
                  </a:lnTo>
                  <a:lnTo>
                    <a:pt x="57769" y="574167"/>
                  </a:lnTo>
                  <a:lnTo>
                    <a:pt x="45682" y="574167"/>
                  </a:lnTo>
                  <a:cubicBezTo>
                    <a:pt x="40415" y="574167"/>
                    <a:pt x="36157" y="578425"/>
                    <a:pt x="36157" y="583692"/>
                  </a:cubicBezTo>
                  <a:cubicBezTo>
                    <a:pt x="36157" y="588959"/>
                    <a:pt x="40415" y="593217"/>
                    <a:pt x="45682" y="593217"/>
                  </a:cubicBezTo>
                  <a:lnTo>
                    <a:pt x="56102" y="593217"/>
                  </a:lnTo>
                  <a:lnTo>
                    <a:pt x="42281" y="751646"/>
                  </a:lnTo>
                  <a:cubicBezTo>
                    <a:pt x="41824" y="756885"/>
                    <a:pt x="45701" y="761505"/>
                    <a:pt x="50940" y="761962"/>
                  </a:cubicBezTo>
                  <a:cubicBezTo>
                    <a:pt x="51216" y="761991"/>
                    <a:pt x="51502" y="762000"/>
                    <a:pt x="51778" y="762000"/>
                  </a:cubicBezTo>
                  <a:cubicBezTo>
                    <a:pt x="56664" y="762000"/>
                    <a:pt x="60827" y="758257"/>
                    <a:pt x="61255" y="753304"/>
                  </a:cubicBezTo>
                  <a:lnTo>
                    <a:pt x="75228" y="593217"/>
                  </a:lnTo>
                  <a:lnTo>
                    <a:pt x="172517" y="593217"/>
                  </a:lnTo>
                  <a:cubicBezTo>
                    <a:pt x="172536" y="660216"/>
                    <a:pt x="172745" y="746789"/>
                    <a:pt x="172755" y="752504"/>
                  </a:cubicBezTo>
                  <a:cubicBezTo>
                    <a:pt x="172764" y="757752"/>
                    <a:pt x="177032" y="762000"/>
                    <a:pt x="182280" y="762000"/>
                  </a:cubicBezTo>
                  <a:cubicBezTo>
                    <a:pt x="182289" y="762000"/>
                    <a:pt x="182299" y="762000"/>
                    <a:pt x="182309" y="762000"/>
                  </a:cubicBezTo>
                  <a:cubicBezTo>
                    <a:pt x="187566" y="761991"/>
                    <a:pt x="191814" y="757714"/>
                    <a:pt x="191805" y="752446"/>
                  </a:cubicBezTo>
                  <a:cubicBezTo>
                    <a:pt x="191795" y="751037"/>
                    <a:pt x="191586" y="661711"/>
                    <a:pt x="191567" y="593217"/>
                  </a:cubicBezTo>
                  <a:lnTo>
                    <a:pt x="289093" y="593217"/>
                  </a:lnTo>
                  <a:lnTo>
                    <a:pt x="303057" y="753304"/>
                  </a:lnTo>
                  <a:cubicBezTo>
                    <a:pt x="303486" y="758266"/>
                    <a:pt x="307638" y="762000"/>
                    <a:pt x="312534" y="762000"/>
                  </a:cubicBezTo>
                  <a:cubicBezTo>
                    <a:pt x="312811" y="762000"/>
                    <a:pt x="313096" y="761991"/>
                    <a:pt x="313373" y="761962"/>
                  </a:cubicBezTo>
                  <a:cubicBezTo>
                    <a:pt x="318611" y="761505"/>
                    <a:pt x="322488" y="756885"/>
                    <a:pt x="322031" y="751646"/>
                  </a:cubicBezTo>
                  <a:lnTo>
                    <a:pt x="308220" y="593217"/>
                  </a:lnTo>
                  <a:lnTo>
                    <a:pt x="318640" y="593217"/>
                  </a:lnTo>
                  <a:cubicBezTo>
                    <a:pt x="323907" y="593217"/>
                    <a:pt x="328165" y="588959"/>
                    <a:pt x="328165" y="583692"/>
                  </a:cubicBezTo>
                  <a:cubicBezTo>
                    <a:pt x="328165" y="578425"/>
                    <a:pt x="323907" y="574167"/>
                    <a:pt x="318640" y="574167"/>
                  </a:cubicBezTo>
                  <a:lnTo>
                    <a:pt x="306562" y="574167"/>
                  </a:lnTo>
                  <a:lnTo>
                    <a:pt x="301923" y="521018"/>
                  </a:lnTo>
                  <a:lnTo>
                    <a:pt x="354806" y="521018"/>
                  </a:lnTo>
                  <a:close/>
                  <a:moveTo>
                    <a:pt x="47082" y="101946"/>
                  </a:moveTo>
                  <a:lnTo>
                    <a:pt x="317240" y="101946"/>
                  </a:lnTo>
                  <a:lnTo>
                    <a:pt x="317240" y="457200"/>
                  </a:lnTo>
                  <a:lnTo>
                    <a:pt x="47082" y="457200"/>
                  </a:lnTo>
                  <a:lnTo>
                    <a:pt x="47082" y="101946"/>
                  </a:lnTo>
                  <a:close/>
                  <a:moveTo>
                    <a:pt x="19050" y="476250"/>
                  </a:moveTo>
                  <a:lnTo>
                    <a:pt x="37557" y="476250"/>
                  </a:lnTo>
                  <a:lnTo>
                    <a:pt x="326765" y="476250"/>
                  </a:lnTo>
                  <a:lnTo>
                    <a:pt x="345272" y="476250"/>
                  </a:lnTo>
                  <a:lnTo>
                    <a:pt x="345272" y="501968"/>
                  </a:lnTo>
                  <a:lnTo>
                    <a:pt x="19040" y="501968"/>
                  </a:lnTo>
                  <a:lnTo>
                    <a:pt x="19040" y="476250"/>
                  </a:lnTo>
                  <a:close/>
                  <a:moveTo>
                    <a:pt x="81534" y="521018"/>
                  </a:moveTo>
                  <a:lnTo>
                    <a:pt x="172679" y="521018"/>
                  </a:lnTo>
                  <a:cubicBezTo>
                    <a:pt x="172574" y="530419"/>
                    <a:pt x="172536" y="550078"/>
                    <a:pt x="172526" y="574167"/>
                  </a:cubicBezTo>
                  <a:lnTo>
                    <a:pt x="76895" y="574167"/>
                  </a:lnTo>
                  <a:lnTo>
                    <a:pt x="81534" y="521018"/>
                  </a:lnTo>
                  <a:close/>
                  <a:moveTo>
                    <a:pt x="287436" y="574167"/>
                  </a:moveTo>
                  <a:lnTo>
                    <a:pt x="191567" y="574167"/>
                  </a:lnTo>
                  <a:cubicBezTo>
                    <a:pt x="191576" y="549735"/>
                    <a:pt x="191614" y="529962"/>
                    <a:pt x="191719" y="521018"/>
                  </a:cubicBezTo>
                  <a:lnTo>
                    <a:pt x="282797" y="521018"/>
                  </a:lnTo>
                  <a:lnTo>
                    <a:pt x="287436" y="574167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8" name="자유형: 도형 27">
              <a:extLst>
                <a:ext uri="{FF2B5EF4-FFF2-40B4-BE49-F238E27FC236}">
                  <a16:creationId xmlns:a16="http://schemas.microsoft.com/office/drawing/2014/main" id="{8AB713BA-5C74-4158-8310-C76A6F2749DA}"/>
                </a:ext>
              </a:extLst>
            </p:cNvPr>
            <p:cNvSpPr/>
            <p:nvPr/>
          </p:nvSpPr>
          <p:spPr>
            <a:xfrm>
              <a:off x="4857062" y="904565"/>
              <a:ext cx="364331" cy="762000"/>
            </a:xfrm>
            <a:custGeom>
              <a:avLst/>
              <a:gdLst>
                <a:gd name="connsiteX0" fmla="*/ 364331 w 364331"/>
                <a:gd name="connsiteY0" fmla="*/ 466725 h 762000"/>
                <a:gd name="connsiteX1" fmla="*/ 354806 w 364331"/>
                <a:gd name="connsiteY1" fmla="*/ 457200 h 762000"/>
                <a:gd name="connsiteX2" fmla="*/ 336299 w 364331"/>
                <a:gd name="connsiteY2" fmla="*/ 457200 h 762000"/>
                <a:gd name="connsiteX3" fmla="*/ 336299 w 364331"/>
                <a:gd name="connsiteY3" fmla="*/ 92421 h 762000"/>
                <a:gd name="connsiteX4" fmla="*/ 326774 w 364331"/>
                <a:gd name="connsiteY4" fmla="*/ 82896 h 762000"/>
                <a:gd name="connsiteX5" fmla="*/ 191691 w 364331"/>
                <a:gd name="connsiteY5" fmla="*/ 82896 h 762000"/>
                <a:gd name="connsiteX6" fmla="*/ 191691 w 364331"/>
                <a:gd name="connsiteY6" fmla="*/ 9525 h 762000"/>
                <a:gd name="connsiteX7" fmla="*/ 182166 w 364331"/>
                <a:gd name="connsiteY7" fmla="*/ 0 h 762000"/>
                <a:gd name="connsiteX8" fmla="*/ 172641 w 364331"/>
                <a:gd name="connsiteY8" fmla="*/ 9525 h 762000"/>
                <a:gd name="connsiteX9" fmla="*/ 172641 w 364331"/>
                <a:gd name="connsiteY9" fmla="*/ 82896 h 762000"/>
                <a:gd name="connsiteX10" fmla="*/ 37557 w 364331"/>
                <a:gd name="connsiteY10" fmla="*/ 82896 h 762000"/>
                <a:gd name="connsiteX11" fmla="*/ 28032 w 364331"/>
                <a:gd name="connsiteY11" fmla="*/ 92421 h 762000"/>
                <a:gd name="connsiteX12" fmla="*/ 28032 w 364331"/>
                <a:gd name="connsiteY12" fmla="*/ 457200 h 762000"/>
                <a:gd name="connsiteX13" fmla="*/ 9525 w 364331"/>
                <a:gd name="connsiteY13" fmla="*/ 457200 h 762000"/>
                <a:gd name="connsiteX14" fmla="*/ 0 w 364331"/>
                <a:gd name="connsiteY14" fmla="*/ 466725 h 762000"/>
                <a:gd name="connsiteX15" fmla="*/ 0 w 364331"/>
                <a:gd name="connsiteY15" fmla="*/ 511493 h 762000"/>
                <a:gd name="connsiteX16" fmla="*/ 9525 w 364331"/>
                <a:gd name="connsiteY16" fmla="*/ 521018 h 762000"/>
                <a:gd name="connsiteX17" fmla="*/ 62408 w 364331"/>
                <a:gd name="connsiteY17" fmla="*/ 521018 h 762000"/>
                <a:gd name="connsiteX18" fmla="*/ 57769 w 364331"/>
                <a:gd name="connsiteY18" fmla="*/ 574167 h 762000"/>
                <a:gd name="connsiteX19" fmla="*/ 45682 w 364331"/>
                <a:gd name="connsiteY19" fmla="*/ 574167 h 762000"/>
                <a:gd name="connsiteX20" fmla="*/ 36157 w 364331"/>
                <a:gd name="connsiteY20" fmla="*/ 583692 h 762000"/>
                <a:gd name="connsiteX21" fmla="*/ 45682 w 364331"/>
                <a:gd name="connsiteY21" fmla="*/ 593217 h 762000"/>
                <a:gd name="connsiteX22" fmla="*/ 56102 w 364331"/>
                <a:gd name="connsiteY22" fmla="*/ 593217 h 762000"/>
                <a:gd name="connsiteX23" fmla="*/ 42281 w 364331"/>
                <a:gd name="connsiteY23" fmla="*/ 751646 h 762000"/>
                <a:gd name="connsiteX24" fmla="*/ 50940 w 364331"/>
                <a:gd name="connsiteY24" fmla="*/ 761962 h 762000"/>
                <a:gd name="connsiteX25" fmla="*/ 51778 w 364331"/>
                <a:gd name="connsiteY25" fmla="*/ 762000 h 762000"/>
                <a:gd name="connsiteX26" fmla="*/ 61255 w 364331"/>
                <a:gd name="connsiteY26" fmla="*/ 753304 h 762000"/>
                <a:gd name="connsiteX27" fmla="*/ 75228 w 364331"/>
                <a:gd name="connsiteY27" fmla="*/ 593217 h 762000"/>
                <a:gd name="connsiteX28" fmla="*/ 172517 w 364331"/>
                <a:gd name="connsiteY28" fmla="*/ 593217 h 762000"/>
                <a:gd name="connsiteX29" fmla="*/ 172755 w 364331"/>
                <a:gd name="connsiteY29" fmla="*/ 752504 h 762000"/>
                <a:gd name="connsiteX30" fmla="*/ 182280 w 364331"/>
                <a:gd name="connsiteY30" fmla="*/ 762000 h 762000"/>
                <a:gd name="connsiteX31" fmla="*/ 182309 w 364331"/>
                <a:gd name="connsiteY31" fmla="*/ 762000 h 762000"/>
                <a:gd name="connsiteX32" fmla="*/ 191805 w 364331"/>
                <a:gd name="connsiteY32" fmla="*/ 752446 h 762000"/>
                <a:gd name="connsiteX33" fmla="*/ 191567 w 364331"/>
                <a:gd name="connsiteY33" fmla="*/ 593217 h 762000"/>
                <a:gd name="connsiteX34" fmla="*/ 289093 w 364331"/>
                <a:gd name="connsiteY34" fmla="*/ 593217 h 762000"/>
                <a:gd name="connsiteX35" fmla="*/ 303057 w 364331"/>
                <a:gd name="connsiteY35" fmla="*/ 753304 h 762000"/>
                <a:gd name="connsiteX36" fmla="*/ 312534 w 364331"/>
                <a:gd name="connsiteY36" fmla="*/ 762000 h 762000"/>
                <a:gd name="connsiteX37" fmla="*/ 313373 w 364331"/>
                <a:gd name="connsiteY37" fmla="*/ 761962 h 762000"/>
                <a:gd name="connsiteX38" fmla="*/ 322031 w 364331"/>
                <a:gd name="connsiteY38" fmla="*/ 751646 h 762000"/>
                <a:gd name="connsiteX39" fmla="*/ 308220 w 364331"/>
                <a:gd name="connsiteY39" fmla="*/ 593217 h 762000"/>
                <a:gd name="connsiteX40" fmla="*/ 318640 w 364331"/>
                <a:gd name="connsiteY40" fmla="*/ 593217 h 762000"/>
                <a:gd name="connsiteX41" fmla="*/ 328165 w 364331"/>
                <a:gd name="connsiteY41" fmla="*/ 583692 h 762000"/>
                <a:gd name="connsiteX42" fmla="*/ 318640 w 364331"/>
                <a:gd name="connsiteY42" fmla="*/ 574167 h 762000"/>
                <a:gd name="connsiteX43" fmla="*/ 306562 w 364331"/>
                <a:gd name="connsiteY43" fmla="*/ 574167 h 762000"/>
                <a:gd name="connsiteX44" fmla="*/ 301923 w 364331"/>
                <a:gd name="connsiteY44" fmla="*/ 521018 h 762000"/>
                <a:gd name="connsiteX45" fmla="*/ 354806 w 364331"/>
                <a:gd name="connsiteY45" fmla="*/ 521018 h 762000"/>
                <a:gd name="connsiteX46" fmla="*/ 364331 w 364331"/>
                <a:gd name="connsiteY46" fmla="*/ 511493 h 762000"/>
                <a:gd name="connsiteX47" fmla="*/ 364331 w 364331"/>
                <a:gd name="connsiteY47" fmla="*/ 466725 h 762000"/>
                <a:gd name="connsiteX48" fmla="*/ 47082 w 364331"/>
                <a:gd name="connsiteY48" fmla="*/ 101946 h 762000"/>
                <a:gd name="connsiteX49" fmla="*/ 317240 w 364331"/>
                <a:gd name="connsiteY49" fmla="*/ 101946 h 762000"/>
                <a:gd name="connsiteX50" fmla="*/ 317240 w 364331"/>
                <a:gd name="connsiteY50" fmla="*/ 457200 h 762000"/>
                <a:gd name="connsiteX51" fmla="*/ 47082 w 364331"/>
                <a:gd name="connsiteY51" fmla="*/ 457200 h 762000"/>
                <a:gd name="connsiteX52" fmla="*/ 47082 w 364331"/>
                <a:gd name="connsiteY52" fmla="*/ 101946 h 762000"/>
                <a:gd name="connsiteX53" fmla="*/ 81534 w 364331"/>
                <a:gd name="connsiteY53" fmla="*/ 521018 h 762000"/>
                <a:gd name="connsiteX54" fmla="*/ 172679 w 364331"/>
                <a:gd name="connsiteY54" fmla="*/ 521018 h 762000"/>
                <a:gd name="connsiteX55" fmla="*/ 172526 w 364331"/>
                <a:gd name="connsiteY55" fmla="*/ 574167 h 762000"/>
                <a:gd name="connsiteX56" fmla="*/ 76895 w 364331"/>
                <a:gd name="connsiteY56" fmla="*/ 574167 h 762000"/>
                <a:gd name="connsiteX57" fmla="*/ 81534 w 364331"/>
                <a:gd name="connsiteY57" fmla="*/ 521018 h 762000"/>
                <a:gd name="connsiteX58" fmla="*/ 287436 w 364331"/>
                <a:gd name="connsiteY58" fmla="*/ 574167 h 762000"/>
                <a:gd name="connsiteX59" fmla="*/ 191567 w 364331"/>
                <a:gd name="connsiteY59" fmla="*/ 574167 h 762000"/>
                <a:gd name="connsiteX60" fmla="*/ 191719 w 364331"/>
                <a:gd name="connsiteY60" fmla="*/ 521018 h 762000"/>
                <a:gd name="connsiteX61" fmla="*/ 282797 w 364331"/>
                <a:gd name="connsiteY61" fmla="*/ 521018 h 762000"/>
                <a:gd name="connsiteX62" fmla="*/ 287436 w 364331"/>
                <a:gd name="connsiteY62" fmla="*/ 574167 h 762000"/>
                <a:gd name="connsiteX63" fmla="*/ 345281 w 364331"/>
                <a:gd name="connsiteY63" fmla="*/ 501968 h 762000"/>
                <a:gd name="connsiteX64" fmla="*/ 19050 w 364331"/>
                <a:gd name="connsiteY64" fmla="*/ 501968 h 762000"/>
                <a:gd name="connsiteX65" fmla="*/ 19050 w 364331"/>
                <a:gd name="connsiteY65" fmla="*/ 476250 h 762000"/>
                <a:gd name="connsiteX66" fmla="*/ 37557 w 364331"/>
                <a:gd name="connsiteY66" fmla="*/ 476250 h 762000"/>
                <a:gd name="connsiteX67" fmla="*/ 326765 w 364331"/>
                <a:gd name="connsiteY67" fmla="*/ 476250 h 762000"/>
                <a:gd name="connsiteX68" fmla="*/ 345272 w 364331"/>
                <a:gd name="connsiteY68" fmla="*/ 476250 h 762000"/>
                <a:gd name="connsiteX69" fmla="*/ 345272 w 364331"/>
                <a:gd name="connsiteY69" fmla="*/ 501968 h 76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364331" h="762000">
                  <a:moveTo>
                    <a:pt x="364331" y="466725"/>
                  </a:moveTo>
                  <a:cubicBezTo>
                    <a:pt x="364331" y="461458"/>
                    <a:pt x="360074" y="457200"/>
                    <a:pt x="354806" y="457200"/>
                  </a:cubicBezTo>
                  <a:lnTo>
                    <a:pt x="336299" y="457200"/>
                  </a:lnTo>
                  <a:lnTo>
                    <a:pt x="336299" y="92421"/>
                  </a:lnTo>
                  <a:cubicBezTo>
                    <a:pt x="336299" y="87154"/>
                    <a:pt x="332042" y="82896"/>
                    <a:pt x="326774" y="82896"/>
                  </a:cubicBezTo>
                  <a:lnTo>
                    <a:pt x="191691" y="82896"/>
                  </a:lnTo>
                  <a:lnTo>
                    <a:pt x="191691" y="9525"/>
                  </a:lnTo>
                  <a:cubicBezTo>
                    <a:pt x="191691" y="4258"/>
                    <a:pt x="187433" y="0"/>
                    <a:pt x="182166" y="0"/>
                  </a:cubicBezTo>
                  <a:cubicBezTo>
                    <a:pt x="176898" y="0"/>
                    <a:pt x="172641" y="4258"/>
                    <a:pt x="172641" y="9525"/>
                  </a:cubicBezTo>
                  <a:lnTo>
                    <a:pt x="172641" y="82896"/>
                  </a:lnTo>
                  <a:lnTo>
                    <a:pt x="37557" y="82896"/>
                  </a:lnTo>
                  <a:cubicBezTo>
                    <a:pt x="32290" y="82896"/>
                    <a:pt x="28032" y="87154"/>
                    <a:pt x="28032" y="92421"/>
                  </a:cubicBezTo>
                  <a:lnTo>
                    <a:pt x="28032" y="457200"/>
                  </a:lnTo>
                  <a:lnTo>
                    <a:pt x="9525" y="457200"/>
                  </a:lnTo>
                  <a:cubicBezTo>
                    <a:pt x="4258" y="457200"/>
                    <a:pt x="0" y="461458"/>
                    <a:pt x="0" y="466725"/>
                  </a:cubicBezTo>
                  <a:lnTo>
                    <a:pt x="0" y="511493"/>
                  </a:lnTo>
                  <a:cubicBezTo>
                    <a:pt x="0" y="516760"/>
                    <a:pt x="4258" y="521018"/>
                    <a:pt x="9525" y="521018"/>
                  </a:cubicBezTo>
                  <a:lnTo>
                    <a:pt x="62408" y="521018"/>
                  </a:lnTo>
                  <a:lnTo>
                    <a:pt x="57769" y="574167"/>
                  </a:lnTo>
                  <a:lnTo>
                    <a:pt x="45682" y="574167"/>
                  </a:lnTo>
                  <a:cubicBezTo>
                    <a:pt x="40415" y="574167"/>
                    <a:pt x="36157" y="578425"/>
                    <a:pt x="36157" y="583692"/>
                  </a:cubicBezTo>
                  <a:cubicBezTo>
                    <a:pt x="36157" y="588959"/>
                    <a:pt x="40415" y="593217"/>
                    <a:pt x="45682" y="593217"/>
                  </a:cubicBezTo>
                  <a:lnTo>
                    <a:pt x="56102" y="593217"/>
                  </a:lnTo>
                  <a:lnTo>
                    <a:pt x="42281" y="751646"/>
                  </a:lnTo>
                  <a:cubicBezTo>
                    <a:pt x="41824" y="756885"/>
                    <a:pt x="45701" y="761505"/>
                    <a:pt x="50940" y="761962"/>
                  </a:cubicBezTo>
                  <a:cubicBezTo>
                    <a:pt x="51216" y="761991"/>
                    <a:pt x="51502" y="762000"/>
                    <a:pt x="51778" y="762000"/>
                  </a:cubicBezTo>
                  <a:cubicBezTo>
                    <a:pt x="56664" y="762000"/>
                    <a:pt x="60827" y="758257"/>
                    <a:pt x="61255" y="753304"/>
                  </a:cubicBezTo>
                  <a:lnTo>
                    <a:pt x="75228" y="593217"/>
                  </a:lnTo>
                  <a:lnTo>
                    <a:pt x="172517" y="593217"/>
                  </a:lnTo>
                  <a:cubicBezTo>
                    <a:pt x="172536" y="660216"/>
                    <a:pt x="172745" y="746789"/>
                    <a:pt x="172755" y="752504"/>
                  </a:cubicBezTo>
                  <a:cubicBezTo>
                    <a:pt x="172764" y="757752"/>
                    <a:pt x="177032" y="762000"/>
                    <a:pt x="182280" y="762000"/>
                  </a:cubicBezTo>
                  <a:cubicBezTo>
                    <a:pt x="182289" y="762000"/>
                    <a:pt x="182299" y="762000"/>
                    <a:pt x="182309" y="762000"/>
                  </a:cubicBezTo>
                  <a:cubicBezTo>
                    <a:pt x="187566" y="761991"/>
                    <a:pt x="191814" y="757714"/>
                    <a:pt x="191805" y="752446"/>
                  </a:cubicBezTo>
                  <a:cubicBezTo>
                    <a:pt x="191795" y="751037"/>
                    <a:pt x="191586" y="661711"/>
                    <a:pt x="191567" y="593217"/>
                  </a:cubicBezTo>
                  <a:lnTo>
                    <a:pt x="289093" y="593217"/>
                  </a:lnTo>
                  <a:lnTo>
                    <a:pt x="303057" y="753304"/>
                  </a:lnTo>
                  <a:cubicBezTo>
                    <a:pt x="303486" y="758266"/>
                    <a:pt x="307638" y="762000"/>
                    <a:pt x="312534" y="762000"/>
                  </a:cubicBezTo>
                  <a:cubicBezTo>
                    <a:pt x="312811" y="762000"/>
                    <a:pt x="313096" y="761991"/>
                    <a:pt x="313373" y="761962"/>
                  </a:cubicBezTo>
                  <a:cubicBezTo>
                    <a:pt x="318611" y="761505"/>
                    <a:pt x="322488" y="756885"/>
                    <a:pt x="322031" y="751646"/>
                  </a:cubicBezTo>
                  <a:lnTo>
                    <a:pt x="308220" y="593217"/>
                  </a:lnTo>
                  <a:lnTo>
                    <a:pt x="318640" y="593217"/>
                  </a:lnTo>
                  <a:cubicBezTo>
                    <a:pt x="323907" y="593217"/>
                    <a:pt x="328165" y="588959"/>
                    <a:pt x="328165" y="583692"/>
                  </a:cubicBezTo>
                  <a:cubicBezTo>
                    <a:pt x="328165" y="578425"/>
                    <a:pt x="323907" y="574167"/>
                    <a:pt x="318640" y="574167"/>
                  </a:cubicBezTo>
                  <a:lnTo>
                    <a:pt x="306562" y="574167"/>
                  </a:lnTo>
                  <a:lnTo>
                    <a:pt x="301923" y="521018"/>
                  </a:lnTo>
                  <a:lnTo>
                    <a:pt x="354806" y="521018"/>
                  </a:lnTo>
                  <a:cubicBezTo>
                    <a:pt x="360074" y="521018"/>
                    <a:pt x="364331" y="516760"/>
                    <a:pt x="364331" y="511493"/>
                  </a:cubicBezTo>
                  <a:lnTo>
                    <a:pt x="364331" y="466725"/>
                  </a:lnTo>
                  <a:close/>
                  <a:moveTo>
                    <a:pt x="47082" y="101946"/>
                  </a:moveTo>
                  <a:lnTo>
                    <a:pt x="317240" y="101946"/>
                  </a:lnTo>
                  <a:lnTo>
                    <a:pt x="317240" y="457200"/>
                  </a:lnTo>
                  <a:lnTo>
                    <a:pt x="47082" y="457200"/>
                  </a:lnTo>
                  <a:lnTo>
                    <a:pt x="47082" y="101946"/>
                  </a:lnTo>
                  <a:close/>
                  <a:moveTo>
                    <a:pt x="81534" y="521018"/>
                  </a:moveTo>
                  <a:lnTo>
                    <a:pt x="172679" y="521018"/>
                  </a:lnTo>
                  <a:cubicBezTo>
                    <a:pt x="172574" y="530419"/>
                    <a:pt x="172536" y="550078"/>
                    <a:pt x="172526" y="574167"/>
                  </a:cubicBezTo>
                  <a:lnTo>
                    <a:pt x="76895" y="574167"/>
                  </a:lnTo>
                  <a:lnTo>
                    <a:pt x="81534" y="521018"/>
                  </a:lnTo>
                  <a:close/>
                  <a:moveTo>
                    <a:pt x="287436" y="574167"/>
                  </a:moveTo>
                  <a:lnTo>
                    <a:pt x="191567" y="574167"/>
                  </a:lnTo>
                  <a:cubicBezTo>
                    <a:pt x="191576" y="549735"/>
                    <a:pt x="191614" y="529962"/>
                    <a:pt x="191719" y="521018"/>
                  </a:cubicBezTo>
                  <a:lnTo>
                    <a:pt x="282797" y="521018"/>
                  </a:lnTo>
                  <a:lnTo>
                    <a:pt x="287436" y="574167"/>
                  </a:lnTo>
                  <a:close/>
                  <a:moveTo>
                    <a:pt x="345281" y="501968"/>
                  </a:moveTo>
                  <a:lnTo>
                    <a:pt x="19050" y="501968"/>
                  </a:lnTo>
                  <a:lnTo>
                    <a:pt x="19050" y="476250"/>
                  </a:lnTo>
                  <a:lnTo>
                    <a:pt x="37557" y="476250"/>
                  </a:lnTo>
                  <a:lnTo>
                    <a:pt x="326765" y="476250"/>
                  </a:lnTo>
                  <a:lnTo>
                    <a:pt x="345272" y="476250"/>
                  </a:lnTo>
                  <a:lnTo>
                    <a:pt x="345272" y="501968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085CACAF-A7D8-4F92-92CF-1F5BEC93D9AC}"/>
              </a:ext>
            </a:extLst>
          </p:cNvPr>
          <p:cNvSpPr txBox="1"/>
          <p:nvPr/>
        </p:nvSpPr>
        <p:spPr>
          <a:xfrm>
            <a:off x="1064268" y="299961"/>
            <a:ext cx="53564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Neural Style</a:t>
            </a:r>
            <a:r>
              <a:rPr lang="ko-KR" altLang="en-US" sz="2800" dirty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 </a:t>
            </a:r>
            <a:r>
              <a:rPr lang="en-US" altLang="ko-KR" sz="2800" dirty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Transfer</a:t>
            </a:r>
            <a:endParaRPr lang="ko-KR" altLang="en-US" sz="2800" dirty="0">
              <a:latin typeface="210 맨발의청춘 B" panose="02020603020101020101" pitchFamily="18" charset="-127"/>
              <a:ea typeface="210 맨발의청춘 B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6E57DF4-82D4-4C36-A8F9-FE6A5A6A601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417" t="31556" r="33083" b="33185"/>
          <a:stretch/>
        </p:blipFill>
        <p:spPr>
          <a:xfrm>
            <a:off x="6994979" y="1008000"/>
            <a:ext cx="4915154" cy="290996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A2082C3-C732-4FBD-8D65-503B4683201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3085" t="32740" r="32999" b="37089"/>
          <a:stretch/>
        </p:blipFill>
        <p:spPr>
          <a:xfrm>
            <a:off x="899024" y="4382809"/>
            <a:ext cx="4641307" cy="232242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32C8409-37A2-4ABE-A93A-BDFF341E25E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2823" t="37657" r="33344" b="43951"/>
          <a:stretch/>
        </p:blipFill>
        <p:spPr>
          <a:xfrm>
            <a:off x="3191142" y="4382808"/>
            <a:ext cx="4124960" cy="126133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F0B92C7-694D-4585-807A-E140F458ED2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3137" t="31514" r="33030" b="34621"/>
          <a:stretch/>
        </p:blipFill>
        <p:spPr>
          <a:xfrm>
            <a:off x="7785173" y="4382810"/>
            <a:ext cx="4124960" cy="2322425"/>
          </a:xfrm>
          <a:prstGeom prst="rect">
            <a:avLst/>
          </a:prstGeom>
        </p:spPr>
      </p:pic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75C747BD-3084-4E54-8445-D13B1EAF29F7}"/>
              </a:ext>
            </a:extLst>
          </p:cNvPr>
          <p:cNvCxnSpPr/>
          <p:nvPr/>
        </p:nvCxnSpPr>
        <p:spPr>
          <a:xfrm>
            <a:off x="2580640" y="2579855"/>
            <a:ext cx="1005840" cy="0"/>
          </a:xfrm>
          <a:prstGeom prst="line">
            <a:avLst/>
          </a:prstGeom>
          <a:ln w="28575">
            <a:solidFill>
              <a:srgbClr val="A1D7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E508C5E-F029-48C9-B9ED-FFB64B371AB6}"/>
              </a:ext>
            </a:extLst>
          </p:cNvPr>
          <p:cNvSpPr/>
          <p:nvPr/>
        </p:nvSpPr>
        <p:spPr>
          <a:xfrm>
            <a:off x="3261001" y="2570775"/>
            <a:ext cx="354883" cy="267297"/>
          </a:xfrm>
          <a:prstGeom prst="rect">
            <a:avLst/>
          </a:prstGeom>
          <a:noFill/>
          <a:ln w="28575">
            <a:solidFill>
              <a:srgbClr val="A1D7D7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1100" dirty="0">
                <a:latin typeface="제주고딕" panose="02000300000000000000" pitchFamily="2" charset="-127"/>
                <a:ea typeface="제주고딕" panose="02000300000000000000" pitchFamily="2" charset="-127"/>
              </a:rPr>
              <a:t>5</a:t>
            </a:r>
            <a:endParaRPr lang="ko-KR" altLang="en-US" sz="400" dirty="0"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EB1F7D59-C656-4883-BF07-45BAA27D74D3}"/>
              </a:ext>
            </a:extLst>
          </p:cNvPr>
          <p:cNvCxnSpPr/>
          <p:nvPr/>
        </p:nvCxnSpPr>
        <p:spPr>
          <a:xfrm>
            <a:off x="4691247" y="2588935"/>
            <a:ext cx="1005840" cy="0"/>
          </a:xfrm>
          <a:prstGeom prst="line">
            <a:avLst/>
          </a:prstGeom>
          <a:ln w="28575">
            <a:solidFill>
              <a:srgbClr val="A1D7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EB50B0A-0AED-4B8A-B4DA-FFF70A62B33A}"/>
              </a:ext>
            </a:extLst>
          </p:cNvPr>
          <p:cNvSpPr/>
          <p:nvPr/>
        </p:nvSpPr>
        <p:spPr>
          <a:xfrm>
            <a:off x="5371608" y="2579855"/>
            <a:ext cx="354883" cy="267297"/>
          </a:xfrm>
          <a:prstGeom prst="rect">
            <a:avLst/>
          </a:prstGeom>
          <a:noFill/>
          <a:ln w="28575">
            <a:solidFill>
              <a:srgbClr val="A1D7D7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1100" dirty="0">
                <a:latin typeface="제주고딕" panose="02000300000000000000" pitchFamily="2" charset="-127"/>
                <a:ea typeface="제주고딕" panose="02000300000000000000" pitchFamily="2" charset="-127"/>
              </a:rPr>
              <a:t>1</a:t>
            </a:r>
            <a:endParaRPr lang="ko-KR" altLang="en-US" sz="400" dirty="0"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id="{1D84375D-1CFD-4150-AC62-12679858D835}"/>
              </a:ext>
            </a:extLst>
          </p:cNvPr>
          <p:cNvCxnSpPr>
            <a:cxnSpLocks/>
            <a:endCxn id="5" idx="1"/>
          </p:cNvCxnSpPr>
          <p:nvPr/>
        </p:nvCxnSpPr>
        <p:spPr>
          <a:xfrm flipV="1">
            <a:off x="5726491" y="2462984"/>
            <a:ext cx="1268488" cy="125951"/>
          </a:xfrm>
          <a:prstGeom prst="bentConnector3">
            <a:avLst/>
          </a:prstGeom>
          <a:ln w="28575">
            <a:solidFill>
              <a:srgbClr val="A1D7D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05C9F83-82B7-4EAA-A61B-4D1367B2A017}"/>
              </a:ext>
            </a:extLst>
          </p:cNvPr>
          <p:cNvSpPr/>
          <p:nvPr/>
        </p:nvSpPr>
        <p:spPr>
          <a:xfrm>
            <a:off x="576000" y="1008000"/>
            <a:ext cx="225895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Training Setup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938557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그림 34">
            <a:extLst>
              <a:ext uri="{FF2B5EF4-FFF2-40B4-BE49-F238E27FC236}">
                <a16:creationId xmlns:a16="http://schemas.microsoft.com/office/drawing/2014/main" id="{B6267D2E-14D8-4E69-91A2-E2278E1FFA7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13" t="38826" r="56066" b="21436"/>
          <a:stretch/>
        </p:blipFill>
        <p:spPr>
          <a:xfrm>
            <a:off x="899024" y="1657537"/>
            <a:ext cx="5037787" cy="2725271"/>
          </a:xfrm>
          <a:prstGeom prst="rect">
            <a:avLst/>
          </a:prstGeom>
        </p:spPr>
      </p:pic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F9C49033-AC62-4D81-B80E-BC6DDC923218}"/>
              </a:ext>
            </a:extLst>
          </p:cNvPr>
          <p:cNvCxnSpPr>
            <a:cxnSpLocks/>
          </p:cNvCxnSpPr>
          <p:nvPr/>
        </p:nvCxnSpPr>
        <p:spPr>
          <a:xfrm>
            <a:off x="1064268" y="827893"/>
            <a:ext cx="10745566" cy="0"/>
          </a:xfrm>
          <a:prstGeom prst="line">
            <a:avLst/>
          </a:prstGeom>
          <a:ln w="57150">
            <a:solidFill>
              <a:srgbClr val="A1D7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>
            <a:extLst>
              <a:ext uri="{FF2B5EF4-FFF2-40B4-BE49-F238E27FC236}">
                <a16:creationId xmlns:a16="http://schemas.microsoft.com/office/drawing/2014/main" id="{4D30A374-5109-427A-91CD-5D6006626EB2}"/>
              </a:ext>
            </a:extLst>
          </p:cNvPr>
          <p:cNvGrpSpPr/>
          <p:nvPr/>
        </p:nvGrpSpPr>
        <p:grpSpPr>
          <a:xfrm>
            <a:off x="180232" y="108086"/>
            <a:ext cx="762000" cy="762000"/>
            <a:chOff x="4459393" y="904565"/>
            <a:chExt cx="762000" cy="762000"/>
          </a:xfrm>
        </p:grpSpPr>
        <p:sp>
          <p:nvSpPr>
            <p:cNvPr id="24" name="자유형: 도형 23">
              <a:extLst>
                <a:ext uri="{FF2B5EF4-FFF2-40B4-BE49-F238E27FC236}">
                  <a16:creationId xmlns:a16="http://schemas.microsoft.com/office/drawing/2014/main" id="{14FF68D6-A21B-45CD-A5A4-621C55641F58}"/>
                </a:ext>
              </a:extLst>
            </p:cNvPr>
            <p:cNvSpPr/>
            <p:nvPr/>
          </p:nvSpPr>
          <p:spPr>
            <a:xfrm>
              <a:off x="4459393" y="904565"/>
              <a:ext cx="364331" cy="762000"/>
            </a:xfrm>
            <a:custGeom>
              <a:avLst/>
              <a:gdLst>
                <a:gd name="connsiteX0" fmla="*/ 354806 w 364331"/>
                <a:gd name="connsiteY0" fmla="*/ 521018 h 762000"/>
                <a:gd name="connsiteX1" fmla="*/ 364331 w 364331"/>
                <a:gd name="connsiteY1" fmla="*/ 511493 h 762000"/>
                <a:gd name="connsiteX2" fmla="*/ 364331 w 364331"/>
                <a:gd name="connsiteY2" fmla="*/ 466725 h 762000"/>
                <a:gd name="connsiteX3" fmla="*/ 354806 w 364331"/>
                <a:gd name="connsiteY3" fmla="*/ 457200 h 762000"/>
                <a:gd name="connsiteX4" fmla="*/ 336299 w 364331"/>
                <a:gd name="connsiteY4" fmla="*/ 457200 h 762000"/>
                <a:gd name="connsiteX5" fmla="*/ 336299 w 364331"/>
                <a:gd name="connsiteY5" fmla="*/ 92421 h 762000"/>
                <a:gd name="connsiteX6" fmla="*/ 326774 w 364331"/>
                <a:gd name="connsiteY6" fmla="*/ 82896 h 762000"/>
                <a:gd name="connsiteX7" fmla="*/ 191691 w 364331"/>
                <a:gd name="connsiteY7" fmla="*/ 82896 h 762000"/>
                <a:gd name="connsiteX8" fmla="*/ 191691 w 364331"/>
                <a:gd name="connsiteY8" fmla="*/ 9525 h 762000"/>
                <a:gd name="connsiteX9" fmla="*/ 182166 w 364331"/>
                <a:gd name="connsiteY9" fmla="*/ 0 h 762000"/>
                <a:gd name="connsiteX10" fmla="*/ 172641 w 364331"/>
                <a:gd name="connsiteY10" fmla="*/ 9525 h 762000"/>
                <a:gd name="connsiteX11" fmla="*/ 172641 w 364331"/>
                <a:gd name="connsiteY11" fmla="*/ 82896 h 762000"/>
                <a:gd name="connsiteX12" fmla="*/ 37557 w 364331"/>
                <a:gd name="connsiteY12" fmla="*/ 82896 h 762000"/>
                <a:gd name="connsiteX13" fmla="*/ 28032 w 364331"/>
                <a:gd name="connsiteY13" fmla="*/ 92421 h 762000"/>
                <a:gd name="connsiteX14" fmla="*/ 28032 w 364331"/>
                <a:gd name="connsiteY14" fmla="*/ 457200 h 762000"/>
                <a:gd name="connsiteX15" fmla="*/ 9525 w 364331"/>
                <a:gd name="connsiteY15" fmla="*/ 457200 h 762000"/>
                <a:gd name="connsiteX16" fmla="*/ 0 w 364331"/>
                <a:gd name="connsiteY16" fmla="*/ 466725 h 762000"/>
                <a:gd name="connsiteX17" fmla="*/ 0 w 364331"/>
                <a:gd name="connsiteY17" fmla="*/ 511493 h 762000"/>
                <a:gd name="connsiteX18" fmla="*/ 9525 w 364331"/>
                <a:gd name="connsiteY18" fmla="*/ 521018 h 762000"/>
                <a:gd name="connsiteX19" fmla="*/ 62408 w 364331"/>
                <a:gd name="connsiteY19" fmla="*/ 521018 h 762000"/>
                <a:gd name="connsiteX20" fmla="*/ 57769 w 364331"/>
                <a:gd name="connsiteY20" fmla="*/ 574167 h 762000"/>
                <a:gd name="connsiteX21" fmla="*/ 45682 w 364331"/>
                <a:gd name="connsiteY21" fmla="*/ 574167 h 762000"/>
                <a:gd name="connsiteX22" fmla="*/ 36157 w 364331"/>
                <a:gd name="connsiteY22" fmla="*/ 583692 h 762000"/>
                <a:gd name="connsiteX23" fmla="*/ 45682 w 364331"/>
                <a:gd name="connsiteY23" fmla="*/ 593217 h 762000"/>
                <a:gd name="connsiteX24" fmla="*/ 56102 w 364331"/>
                <a:gd name="connsiteY24" fmla="*/ 593217 h 762000"/>
                <a:gd name="connsiteX25" fmla="*/ 42281 w 364331"/>
                <a:gd name="connsiteY25" fmla="*/ 751646 h 762000"/>
                <a:gd name="connsiteX26" fmla="*/ 50940 w 364331"/>
                <a:gd name="connsiteY26" fmla="*/ 761962 h 762000"/>
                <a:gd name="connsiteX27" fmla="*/ 51778 w 364331"/>
                <a:gd name="connsiteY27" fmla="*/ 762000 h 762000"/>
                <a:gd name="connsiteX28" fmla="*/ 61255 w 364331"/>
                <a:gd name="connsiteY28" fmla="*/ 753304 h 762000"/>
                <a:gd name="connsiteX29" fmla="*/ 75228 w 364331"/>
                <a:gd name="connsiteY29" fmla="*/ 593217 h 762000"/>
                <a:gd name="connsiteX30" fmla="*/ 172517 w 364331"/>
                <a:gd name="connsiteY30" fmla="*/ 593217 h 762000"/>
                <a:gd name="connsiteX31" fmla="*/ 172755 w 364331"/>
                <a:gd name="connsiteY31" fmla="*/ 752504 h 762000"/>
                <a:gd name="connsiteX32" fmla="*/ 182280 w 364331"/>
                <a:gd name="connsiteY32" fmla="*/ 762000 h 762000"/>
                <a:gd name="connsiteX33" fmla="*/ 182309 w 364331"/>
                <a:gd name="connsiteY33" fmla="*/ 762000 h 762000"/>
                <a:gd name="connsiteX34" fmla="*/ 191805 w 364331"/>
                <a:gd name="connsiteY34" fmla="*/ 752446 h 762000"/>
                <a:gd name="connsiteX35" fmla="*/ 191567 w 364331"/>
                <a:gd name="connsiteY35" fmla="*/ 593217 h 762000"/>
                <a:gd name="connsiteX36" fmla="*/ 289093 w 364331"/>
                <a:gd name="connsiteY36" fmla="*/ 593217 h 762000"/>
                <a:gd name="connsiteX37" fmla="*/ 303057 w 364331"/>
                <a:gd name="connsiteY37" fmla="*/ 753304 h 762000"/>
                <a:gd name="connsiteX38" fmla="*/ 312534 w 364331"/>
                <a:gd name="connsiteY38" fmla="*/ 762000 h 762000"/>
                <a:gd name="connsiteX39" fmla="*/ 313373 w 364331"/>
                <a:gd name="connsiteY39" fmla="*/ 761962 h 762000"/>
                <a:gd name="connsiteX40" fmla="*/ 322031 w 364331"/>
                <a:gd name="connsiteY40" fmla="*/ 751646 h 762000"/>
                <a:gd name="connsiteX41" fmla="*/ 308220 w 364331"/>
                <a:gd name="connsiteY41" fmla="*/ 593217 h 762000"/>
                <a:gd name="connsiteX42" fmla="*/ 318640 w 364331"/>
                <a:gd name="connsiteY42" fmla="*/ 593217 h 762000"/>
                <a:gd name="connsiteX43" fmla="*/ 328165 w 364331"/>
                <a:gd name="connsiteY43" fmla="*/ 583692 h 762000"/>
                <a:gd name="connsiteX44" fmla="*/ 318640 w 364331"/>
                <a:gd name="connsiteY44" fmla="*/ 574167 h 762000"/>
                <a:gd name="connsiteX45" fmla="*/ 306562 w 364331"/>
                <a:gd name="connsiteY45" fmla="*/ 574167 h 762000"/>
                <a:gd name="connsiteX46" fmla="*/ 301923 w 364331"/>
                <a:gd name="connsiteY46" fmla="*/ 521018 h 762000"/>
                <a:gd name="connsiteX47" fmla="*/ 354806 w 364331"/>
                <a:gd name="connsiteY47" fmla="*/ 521018 h 762000"/>
                <a:gd name="connsiteX48" fmla="*/ 47082 w 364331"/>
                <a:gd name="connsiteY48" fmla="*/ 101946 h 762000"/>
                <a:gd name="connsiteX49" fmla="*/ 317240 w 364331"/>
                <a:gd name="connsiteY49" fmla="*/ 101946 h 762000"/>
                <a:gd name="connsiteX50" fmla="*/ 317240 w 364331"/>
                <a:gd name="connsiteY50" fmla="*/ 457200 h 762000"/>
                <a:gd name="connsiteX51" fmla="*/ 47082 w 364331"/>
                <a:gd name="connsiteY51" fmla="*/ 457200 h 762000"/>
                <a:gd name="connsiteX52" fmla="*/ 47082 w 364331"/>
                <a:gd name="connsiteY52" fmla="*/ 101946 h 762000"/>
                <a:gd name="connsiteX53" fmla="*/ 19050 w 364331"/>
                <a:gd name="connsiteY53" fmla="*/ 476250 h 762000"/>
                <a:gd name="connsiteX54" fmla="*/ 37557 w 364331"/>
                <a:gd name="connsiteY54" fmla="*/ 476250 h 762000"/>
                <a:gd name="connsiteX55" fmla="*/ 326765 w 364331"/>
                <a:gd name="connsiteY55" fmla="*/ 476250 h 762000"/>
                <a:gd name="connsiteX56" fmla="*/ 345272 w 364331"/>
                <a:gd name="connsiteY56" fmla="*/ 476250 h 762000"/>
                <a:gd name="connsiteX57" fmla="*/ 345272 w 364331"/>
                <a:gd name="connsiteY57" fmla="*/ 501968 h 762000"/>
                <a:gd name="connsiteX58" fmla="*/ 19040 w 364331"/>
                <a:gd name="connsiteY58" fmla="*/ 501968 h 762000"/>
                <a:gd name="connsiteX59" fmla="*/ 19040 w 364331"/>
                <a:gd name="connsiteY59" fmla="*/ 476250 h 762000"/>
                <a:gd name="connsiteX60" fmla="*/ 81534 w 364331"/>
                <a:gd name="connsiteY60" fmla="*/ 521018 h 762000"/>
                <a:gd name="connsiteX61" fmla="*/ 172679 w 364331"/>
                <a:gd name="connsiteY61" fmla="*/ 521018 h 762000"/>
                <a:gd name="connsiteX62" fmla="*/ 172526 w 364331"/>
                <a:gd name="connsiteY62" fmla="*/ 574167 h 762000"/>
                <a:gd name="connsiteX63" fmla="*/ 76895 w 364331"/>
                <a:gd name="connsiteY63" fmla="*/ 574167 h 762000"/>
                <a:gd name="connsiteX64" fmla="*/ 81534 w 364331"/>
                <a:gd name="connsiteY64" fmla="*/ 521018 h 762000"/>
                <a:gd name="connsiteX65" fmla="*/ 287436 w 364331"/>
                <a:gd name="connsiteY65" fmla="*/ 574167 h 762000"/>
                <a:gd name="connsiteX66" fmla="*/ 191567 w 364331"/>
                <a:gd name="connsiteY66" fmla="*/ 574167 h 762000"/>
                <a:gd name="connsiteX67" fmla="*/ 191719 w 364331"/>
                <a:gd name="connsiteY67" fmla="*/ 521018 h 762000"/>
                <a:gd name="connsiteX68" fmla="*/ 282797 w 364331"/>
                <a:gd name="connsiteY68" fmla="*/ 521018 h 762000"/>
                <a:gd name="connsiteX69" fmla="*/ 287436 w 364331"/>
                <a:gd name="connsiteY69" fmla="*/ 574167 h 76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364331" h="762000">
                  <a:moveTo>
                    <a:pt x="354806" y="521018"/>
                  </a:moveTo>
                  <a:cubicBezTo>
                    <a:pt x="360074" y="521018"/>
                    <a:pt x="364331" y="516760"/>
                    <a:pt x="364331" y="511493"/>
                  </a:cubicBezTo>
                  <a:lnTo>
                    <a:pt x="364331" y="466725"/>
                  </a:lnTo>
                  <a:cubicBezTo>
                    <a:pt x="364331" y="461458"/>
                    <a:pt x="360074" y="457200"/>
                    <a:pt x="354806" y="457200"/>
                  </a:cubicBezTo>
                  <a:lnTo>
                    <a:pt x="336299" y="457200"/>
                  </a:lnTo>
                  <a:lnTo>
                    <a:pt x="336299" y="92421"/>
                  </a:lnTo>
                  <a:cubicBezTo>
                    <a:pt x="336299" y="87154"/>
                    <a:pt x="332042" y="82896"/>
                    <a:pt x="326774" y="82896"/>
                  </a:cubicBezTo>
                  <a:lnTo>
                    <a:pt x="191691" y="82896"/>
                  </a:lnTo>
                  <a:lnTo>
                    <a:pt x="191691" y="9525"/>
                  </a:lnTo>
                  <a:cubicBezTo>
                    <a:pt x="191691" y="4258"/>
                    <a:pt x="187433" y="0"/>
                    <a:pt x="182166" y="0"/>
                  </a:cubicBezTo>
                  <a:cubicBezTo>
                    <a:pt x="176898" y="0"/>
                    <a:pt x="172641" y="4258"/>
                    <a:pt x="172641" y="9525"/>
                  </a:cubicBezTo>
                  <a:lnTo>
                    <a:pt x="172641" y="82896"/>
                  </a:lnTo>
                  <a:lnTo>
                    <a:pt x="37557" y="82896"/>
                  </a:lnTo>
                  <a:cubicBezTo>
                    <a:pt x="32290" y="82896"/>
                    <a:pt x="28032" y="87154"/>
                    <a:pt x="28032" y="92421"/>
                  </a:cubicBezTo>
                  <a:lnTo>
                    <a:pt x="28032" y="457200"/>
                  </a:lnTo>
                  <a:lnTo>
                    <a:pt x="9525" y="457200"/>
                  </a:lnTo>
                  <a:cubicBezTo>
                    <a:pt x="4258" y="457200"/>
                    <a:pt x="0" y="461458"/>
                    <a:pt x="0" y="466725"/>
                  </a:cubicBezTo>
                  <a:lnTo>
                    <a:pt x="0" y="511493"/>
                  </a:lnTo>
                  <a:cubicBezTo>
                    <a:pt x="0" y="516760"/>
                    <a:pt x="4258" y="521018"/>
                    <a:pt x="9525" y="521018"/>
                  </a:cubicBezTo>
                  <a:lnTo>
                    <a:pt x="62408" y="521018"/>
                  </a:lnTo>
                  <a:lnTo>
                    <a:pt x="57769" y="574167"/>
                  </a:lnTo>
                  <a:lnTo>
                    <a:pt x="45682" y="574167"/>
                  </a:lnTo>
                  <a:cubicBezTo>
                    <a:pt x="40415" y="574167"/>
                    <a:pt x="36157" y="578425"/>
                    <a:pt x="36157" y="583692"/>
                  </a:cubicBezTo>
                  <a:cubicBezTo>
                    <a:pt x="36157" y="588959"/>
                    <a:pt x="40415" y="593217"/>
                    <a:pt x="45682" y="593217"/>
                  </a:cubicBezTo>
                  <a:lnTo>
                    <a:pt x="56102" y="593217"/>
                  </a:lnTo>
                  <a:lnTo>
                    <a:pt x="42281" y="751646"/>
                  </a:lnTo>
                  <a:cubicBezTo>
                    <a:pt x="41824" y="756885"/>
                    <a:pt x="45701" y="761505"/>
                    <a:pt x="50940" y="761962"/>
                  </a:cubicBezTo>
                  <a:cubicBezTo>
                    <a:pt x="51216" y="761991"/>
                    <a:pt x="51502" y="762000"/>
                    <a:pt x="51778" y="762000"/>
                  </a:cubicBezTo>
                  <a:cubicBezTo>
                    <a:pt x="56664" y="762000"/>
                    <a:pt x="60827" y="758257"/>
                    <a:pt x="61255" y="753304"/>
                  </a:cubicBezTo>
                  <a:lnTo>
                    <a:pt x="75228" y="593217"/>
                  </a:lnTo>
                  <a:lnTo>
                    <a:pt x="172517" y="593217"/>
                  </a:lnTo>
                  <a:cubicBezTo>
                    <a:pt x="172536" y="660216"/>
                    <a:pt x="172745" y="746789"/>
                    <a:pt x="172755" y="752504"/>
                  </a:cubicBezTo>
                  <a:cubicBezTo>
                    <a:pt x="172764" y="757752"/>
                    <a:pt x="177032" y="762000"/>
                    <a:pt x="182280" y="762000"/>
                  </a:cubicBezTo>
                  <a:cubicBezTo>
                    <a:pt x="182289" y="762000"/>
                    <a:pt x="182299" y="762000"/>
                    <a:pt x="182309" y="762000"/>
                  </a:cubicBezTo>
                  <a:cubicBezTo>
                    <a:pt x="187566" y="761991"/>
                    <a:pt x="191814" y="757714"/>
                    <a:pt x="191805" y="752446"/>
                  </a:cubicBezTo>
                  <a:cubicBezTo>
                    <a:pt x="191795" y="751037"/>
                    <a:pt x="191586" y="661711"/>
                    <a:pt x="191567" y="593217"/>
                  </a:cubicBezTo>
                  <a:lnTo>
                    <a:pt x="289093" y="593217"/>
                  </a:lnTo>
                  <a:lnTo>
                    <a:pt x="303057" y="753304"/>
                  </a:lnTo>
                  <a:cubicBezTo>
                    <a:pt x="303486" y="758266"/>
                    <a:pt x="307638" y="762000"/>
                    <a:pt x="312534" y="762000"/>
                  </a:cubicBezTo>
                  <a:cubicBezTo>
                    <a:pt x="312811" y="762000"/>
                    <a:pt x="313096" y="761991"/>
                    <a:pt x="313373" y="761962"/>
                  </a:cubicBezTo>
                  <a:cubicBezTo>
                    <a:pt x="318611" y="761505"/>
                    <a:pt x="322488" y="756885"/>
                    <a:pt x="322031" y="751646"/>
                  </a:cubicBezTo>
                  <a:lnTo>
                    <a:pt x="308220" y="593217"/>
                  </a:lnTo>
                  <a:lnTo>
                    <a:pt x="318640" y="593217"/>
                  </a:lnTo>
                  <a:cubicBezTo>
                    <a:pt x="323907" y="593217"/>
                    <a:pt x="328165" y="588959"/>
                    <a:pt x="328165" y="583692"/>
                  </a:cubicBezTo>
                  <a:cubicBezTo>
                    <a:pt x="328165" y="578425"/>
                    <a:pt x="323907" y="574167"/>
                    <a:pt x="318640" y="574167"/>
                  </a:cubicBezTo>
                  <a:lnTo>
                    <a:pt x="306562" y="574167"/>
                  </a:lnTo>
                  <a:lnTo>
                    <a:pt x="301923" y="521018"/>
                  </a:lnTo>
                  <a:lnTo>
                    <a:pt x="354806" y="521018"/>
                  </a:lnTo>
                  <a:close/>
                  <a:moveTo>
                    <a:pt x="47082" y="101946"/>
                  </a:moveTo>
                  <a:lnTo>
                    <a:pt x="317240" y="101946"/>
                  </a:lnTo>
                  <a:lnTo>
                    <a:pt x="317240" y="457200"/>
                  </a:lnTo>
                  <a:lnTo>
                    <a:pt x="47082" y="457200"/>
                  </a:lnTo>
                  <a:lnTo>
                    <a:pt x="47082" y="101946"/>
                  </a:lnTo>
                  <a:close/>
                  <a:moveTo>
                    <a:pt x="19050" y="476250"/>
                  </a:moveTo>
                  <a:lnTo>
                    <a:pt x="37557" y="476250"/>
                  </a:lnTo>
                  <a:lnTo>
                    <a:pt x="326765" y="476250"/>
                  </a:lnTo>
                  <a:lnTo>
                    <a:pt x="345272" y="476250"/>
                  </a:lnTo>
                  <a:lnTo>
                    <a:pt x="345272" y="501968"/>
                  </a:lnTo>
                  <a:lnTo>
                    <a:pt x="19040" y="501968"/>
                  </a:lnTo>
                  <a:lnTo>
                    <a:pt x="19040" y="476250"/>
                  </a:lnTo>
                  <a:close/>
                  <a:moveTo>
                    <a:pt x="81534" y="521018"/>
                  </a:moveTo>
                  <a:lnTo>
                    <a:pt x="172679" y="521018"/>
                  </a:lnTo>
                  <a:cubicBezTo>
                    <a:pt x="172574" y="530419"/>
                    <a:pt x="172536" y="550078"/>
                    <a:pt x="172526" y="574167"/>
                  </a:cubicBezTo>
                  <a:lnTo>
                    <a:pt x="76895" y="574167"/>
                  </a:lnTo>
                  <a:lnTo>
                    <a:pt x="81534" y="521018"/>
                  </a:lnTo>
                  <a:close/>
                  <a:moveTo>
                    <a:pt x="287436" y="574167"/>
                  </a:moveTo>
                  <a:lnTo>
                    <a:pt x="191567" y="574167"/>
                  </a:lnTo>
                  <a:cubicBezTo>
                    <a:pt x="191576" y="549735"/>
                    <a:pt x="191614" y="529962"/>
                    <a:pt x="191719" y="521018"/>
                  </a:cubicBezTo>
                  <a:lnTo>
                    <a:pt x="282797" y="521018"/>
                  </a:lnTo>
                  <a:lnTo>
                    <a:pt x="287436" y="574167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8" name="자유형: 도형 27">
              <a:extLst>
                <a:ext uri="{FF2B5EF4-FFF2-40B4-BE49-F238E27FC236}">
                  <a16:creationId xmlns:a16="http://schemas.microsoft.com/office/drawing/2014/main" id="{8AB713BA-5C74-4158-8310-C76A6F2749DA}"/>
                </a:ext>
              </a:extLst>
            </p:cNvPr>
            <p:cNvSpPr/>
            <p:nvPr/>
          </p:nvSpPr>
          <p:spPr>
            <a:xfrm>
              <a:off x="4857062" y="904565"/>
              <a:ext cx="364331" cy="762000"/>
            </a:xfrm>
            <a:custGeom>
              <a:avLst/>
              <a:gdLst>
                <a:gd name="connsiteX0" fmla="*/ 364331 w 364331"/>
                <a:gd name="connsiteY0" fmla="*/ 466725 h 762000"/>
                <a:gd name="connsiteX1" fmla="*/ 354806 w 364331"/>
                <a:gd name="connsiteY1" fmla="*/ 457200 h 762000"/>
                <a:gd name="connsiteX2" fmla="*/ 336299 w 364331"/>
                <a:gd name="connsiteY2" fmla="*/ 457200 h 762000"/>
                <a:gd name="connsiteX3" fmla="*/ 336299 w 364331"/>
                <a:gd name="connsiteY3" fmla="*/ 92421 h 762000"/>
                <a:gd name="connsiteX4" fmla="*/ 326774 w 364331"/>
                <a:gd name="connsiteY4" fmla="*/ 82896 h 762000"/>
                <a:gd name="connsiteX5" fmla="*/ 191691 w 364331"/>
                <a:gd name="connsiteY5" fmla="*/ 82896 h 762000"/>
                <a:gd name="connsiteX6" fmla="*/ 191691 w 364331"/>
                <a:gd name="connsiteY6" fmla="*/ 9525 h 762000"/>
                <a:gd name="connsiteX7" fmla="*/ 182166 w 364331"/>
                <a:gd name="connsiteY7" fmla="*/ 0 h 762000"/>
                <a:gd name="connsiteX8" fmla="*/ 172641 w 364331"/>
                <a:gd name="connsiteY8" fmla="*/ 9525 h 762000"/>
                <a:gd name="connsiteX9" fmla="*/ 172641 w 364331"/>
                <a:gd name="connsiteY9" fmla="*/ 82896 h 762000"/>
                <a:gd name="connsiteX10" fmla="*/ 37557 w 364331"/>
                <a:gd name="connsiteY10" fmla="*/ 82896 h 762000"/>
                <a:gd name="connsiteX11" fmla="*/ 28032 w 364331"/>
                <a:gd name="connsiteY11" fmla="*/ 92421 h 762000"/>
                <a:gd name="connsiteX12" fmla="*/ 28032 w 364331"/>
                <a:gd name="connsiteY12" fmla="*/ 457200 h 762000"/>
                <a:gd name="connsiteX13" fmla="*/ 9525 w 364331"/>
                <a:gd name="connsiteY13" fmla="*/ 457200 h 762000"/>
                <a:gd name="connsiteX14" fmla="*/ 0 w 364331"/>
                <a:gd name="connsiteY14" fmla="*/ 466725 h 762000"/>
                <a:gd name="connsiteX15" fmla="*/ 0 w 364331"/>
                <a:gd name="connsiteY15" fmla="*/ 511493 h 762000"/>
                <a:gd name="connsiteX16" fmla="*/ 9525 w 364331"/>
                <a:gd name="connsiteY16" fmla="*/ 521018 h 762000"/>
                <a:gd name="connsiteX17" fmla="*/ 62408 w 364331"/>
                <a:gd name="connsiteY17" fmla="*/ 521018 h 762000"/>
                <a:gd name="connsiteX18" fmla="*/ 57769 w 364331"/>
                <a:gd name="connsiteY18" fmla="*/ 574167 h 762000"/>
                <a:gd name="connsiteX19" fmla="*/ 45682 w 364331"/>
                <a:gd name="connsiteY19" fmla="*/ 574167 h 762000"/>
                <a:gd name="connsiteX20" fmla="*/ 36157 w 364331"/>
                <a:gd name="connsiteY20" fmla="*/ 583692 h 762000"/>
                <a:gd name="connsiteX21" fmla="*/ 45682 w 364331"/>
                <a:gd name="connsiteY21" fmla="*/ 593217 h 762000"/>
                <a:gd name="connsiteX22" fmla="*/ 56102 w 364331"/>
                <a:gd name="connsiteY22" fmla="*/ 593217 h 762000"/>
                <a:gd name="connsiteX23" fmla="*/ 42281 w 364331"/>
                <a:gd name="connsiteY23" fmla="*/ 751646 h 762000"/>
                <a:gd name="connsiteX24" fmla="*/ 50940 w 364331"/>
                <a:gd name="connsiteY24" fmla="*/ 761962 h 762000"/>
                <a:gd name="connsiteX25" fmla="*/ 51778 w 364331"/>
                <a:gd name="connsiteY25" fmla="*/ 762000 h 762000"/>
                <a:gd name="connsiteX26" fmla="*/ 61255 w 364331"/>
                <a:gd name="connsiteY26" fmla="*/ 753304 h 762000"/>
                <a:gd name="connsiteX27" fmla="*/ 75228 w 364331"/>
                <a:gd name="connsiteY27" fmla="*/ 593217 h 762000"/>
                <a:gd name="connsiteX28" fmla="*/ 172517 w 364331"/>
                <a:gd name="connsiteY28" fmla="*/ 593217 h 762000"/>
                <a:gd name="connsiteX29" fmla="*/ 172755 w 364331"/>
                <a:gd name="connsiteY29" fmla="*/ 752504 h 762000"/>
                <a:gd name="connsiteX30" fmla="*/ 182280 w 364331"/>
                <a:gd name="connsiteY30" fmla="*/ 762000 h 762000"/>
                <a:gd name="connsiteX31" fmla="*/ 182309 w 364331"/>
                <a:gd name="connsiteY31" fmla="*/ 762000 h 762000"/>
                <a:gd name="connsiteX32" fmla="*/ 191805 w 364331"/>
                <a:gd name="connsiteY32" fmla="*/ 752446 h 762000"/>
                <a:gd name="connsiteX33" fmla="*/ 191567 w 364331"/>
                <a:gd name="connsiteY33" fmla="*/ 593217 h 762000"/>
                <a:gd name="connsiteX34" fmla="*/ 289093 w 364331"/>
                <a:gd name="connsiteY34" fmla="*/ 593217 h 762000"/>
                <a:gd name="connsiteX35" fmla="*/ 303057 w 364331"/>
                <a:gd name="connsiteY35" fmla="*/ 753304 h 762000"/>
                <a:gd name="connsiteX36" fmla="*/ 312534 w 364331"/>
                <a:gd name="connsiteY36" fmla="*/ 762000 h 762000"/>
                <a:gd name="connsiteX37" fmla="*/ 313373 w 364331"/>
                <a:gd name="connsiteY37" fmla="*/ 761962 h 762000"/>
                <a:gd name="connsiteX38" fmla="*/ 322031 w 364331"/>
                <a:gd name="connsiteY38" fmla="*/ 751646 h 762000"/>
                <a:gd name="connsiteX39" fmla="*/ 308220 w 364331"/>
                <a:gd name="connsiteY39" fmla="*/ 593217 h 762000"/>
                <a:gd name="connsiteX40" fmla="*/ 318640 w 364331"/>
                <a:gd name="connsiteY40" fmla="*/ 593217 h 762000"/>
                <a:gd name="connsiteX41" fmla="*/ 328165 w 364331"/>
                <a:gd name="connsiteY41" fmla="*/ 583692 h 762000"/>
                <a:gd name="connsiteX42" fmla="*/ 318640 w 364331"/>
                <a:gd name="connsiteY42" fmla="*/ 574167 h 762000"/>
                <a:gd name="connsiteX43" fmla="*/ 306562 w 364331"/>
                <a:gd name="connsiteY43" fmla="*/ 574167 h 762000"/>
                <a:gd name="connsiteX44" fmla="*/ 301923 w 364331"/>
                <a:gd name="connsiteY44" fmla="*/ 521018 h 762000"/>
                <a:gd name="connsiteX45" fmla="*/ 354806 w 364331"/>
                <a:gd name="connsiteY45" fmla="*/ 521018 h 762000"/>
                <a:gd name="connsiteX46" fmla="*/ 364331 w 364331"/>
                <a:gd name="connsiteY46" fmla="*/ 511493 h 762000"/>
                <a:gd name="connsiteX47" fmla="*/ 364331 w 364331"/>
                <a:gd name="connsiteY47" fmla="*/ 466725 h 762000"/>
                <a:gd name="connsiteX48" fmla="*/ 47082 w 364331"/>
                <a:gd name="connsiteY48" fmla="*/ 101946 h 762000"/>
                <a:gd name="connsiteX49" fmla="*/ 317240 w 364331"/>
                <a:gd name="connsiteY49" fmla="*/ 101946 h 762000"/>
                <a:gd name="connsiteX50" fmla="*/ 317240 w 364331"/>
                <a:gd name="connsiteY50" fmla="*/ 457200 h 762000"/>
                <a:gd name="connsiteX51" fmla="*/ 47082 w 364331"/>
                <a:gd name="connsiteY51" fmla="*/ 457200 h 762000"/>
                <a:gd name="connsiteX52" fmla="*/ 47082 w 364331"/>
                <a:gd name="connsiteY52" fmla="*/ 101946 h 762000"/>
                <a:gd name="connsiteX53" fmla="*/ 81534 w 364331"/>
                <a:gd name="connsiteY53" fmla="*/ 521018 h 762000"/>
                <a:gd name="connsiteX54" fmla="*/ 172679 w 364331"/>
                <a:gd name="connsiteY54" fmla="*/ 521018 h 762000"/>
                <a:gd name="connsiteX55" fmla="*/ 172526 w 364331"/>
                <a:gd name="connsiteY55" fmla="*/ 574167 h 762000"/>
                <a:gd name="connsiteX56" fmla="*/ 76895 w 364331"/>
                <a:gd name="connsiteY56" fmla="*/ 574167 h 762000"/>
                <a:gd name="connsiteX57" fmla="*/ 81534 w 364331"/>
                <a:gd name="connsiteY57" fmla="*/ 521018 h 762000"/>
                <a:gd name="connsiteX58" fmla="*/ 287436 w 364331"/>
                <a:gd name="connsiteY58" fmla="*/ 574167 h 762000"/>
                <a:gd name="connsiteX59" fmla="*/ 191567 w 364331"/>
                <a:gd name="connsiteY59" fmla="*/ 574167 h 762000"/>
                <a:gd name="connsiteX60" fmla="*/ 191719 w 364331"/>
                <a:gd name="connsiteY60" fmla="*/ 521018 h 762000"/>
                <a:gd name="connsiteX61" fmla="*/ 282797 w 364331"/>
                <a:gd name="connsiteY61" fmla="*/ 521018 h 762000"/>
                <a:gd name="connsiteX62" fmla="*/ 287436 w 364331"/>
                <a:gd name="connsiteY62" fmla="*/ 574167 h 762000"/>
                <a:gd name="connsiteX63" fmla="*/ 345281 w 364331"/>
                <a:gd name="connsiteY63" fmla="*/ 501968 h 762000"/>
                <a:gd name="connsiteX64" fmla="*/ 19050 w 364331"/>
                <a:gd name="connsiteY64" fmla="*/ 501968 h 762000"/>
                <a:gd name="connsiteX65" fmla="*/ 19050 w 364331"/>
                <a:gd name="connsiteY65" fmla="*/ 476250 h 762000"/>
                <a:gd name="connsiteX66" fmla="*/ 37557 w 364331"/>
                <a:gd name="connsiteY66" fmla="*/ 476250 h 762000"/>
                <a:gd name="connsiteX67" fmla="*/ 326765 w 364331"/>
                <a:gd name="connsiteY67" fmla="*/ 476250 h 762000"/>
                <a:gd name="connsiteX68" fmla="*/ 345272 w 364331"/>
                <a:gd name="connsiteY68" fmla="*/ 476250 h 762000"/>
                <a:gd name="connsiteX69" fmla="*/ 345272 w 364331"/>
                <a:gd name="connsiteY69" fmla="*/ 501968 h 76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364331" h="762000">
                  <a:moveTo>
                    <a:pt x="364331" y="466725"/>
                  </a:moveTo>
                  <a:cubicBezTo>
                    <a:pt x="364331" y="461458"/>
                    <a:pt x="360074" y="457200"/>
                    <a:pt x="354806" y="457200"/>
                  </a:cubicBezTo>
                  <a:lnTo>
                    <a:pt x="336299" y="457200"/>
                  </a:lnTo>
                  <a:lnTo>
                    <a:pt x="336299" y="92421"/>
                  </a:lnTo>
                  <a:cubicBezTo>
                    <a:pt x="336299" y="87154"/>
                    <a:pt x="332042" y="82896"/>
                    <a:pt x="326774" y="82896"/>
                  </a:cubicBezTo>
                  <a:lnTo>
                    <a:pt x="191691" y="82896"/>
                  </a:lnTo>
                  <a:lnTo>
                    <a:pt x="191691" y="9525"/>
                  </a:lnTo>
                  <a:cubicBezTo>
                    <a:pt x="191691" y="4258"/>
                    <a:pt x="187433" y="0"/>
                    <a:pt x="182166" y="0"/>
                  </a:cubicBezTo>
                  <a:cubicBezTo>
                    <a:pt x="176898" y="0"/>
                    <a:pt x="172641" y="4258"/>
                    <a:pt x="172641" y="9525"/>
                  </a:cubicBezTo>
                  <a:lnTo>
                    <a:pt x="172641" y="82896"/>
                  </a:lnTo>
                  <a:lnTo>
                    <a:pt x="37557" y="82896"/>
                  </a:lnTo>
                  <a:cubicBezTo>
                    <a:pt x="32290" y="82896"/>
                    <a:pt x="28032" y="87154"/>
                    <a:pt x="28032" y="92421"/>
                  </a:cubicBezTo>
                  <a:lnTo>
                    <a:pt x="28032" y="457200"/>
                  </a:lnTo>
                  <a:lnTo>
                    <a:pt x="9525" y="457200"/>
                  </a:lnTo>
                  <a:cubicBezTo>
                    <a:pt x="4258" y="457200"/>
                    <a:pt x="0" y="461458"/>
                    <a:pt x="0" y="466725"/>
                  </a:cubicBezTo>
                  <a:lnTo>
                    <a:pt x="0" y="511493"/>
                  </a:lnTo>
                  <a:cubicBezTo>
                    <a:pt x="0" y="516760"/>
                    <a:pt x="4258" y="521018"/>
                    <a:pt x="9525" y="521018"/>
                  </a:cubicBezTo>
                  <a:lnTo>
                    <a:pt x="62408" y="521018"/>
                  </a:lnTo>
                  <a:lnTo>
                    <a:pt x="57769" y="574167"/>
                  </a:lnTo>
                  <a:lnTo>
                    <a:pt x="45682" y="574167"/>
                  </a:lnTo>
                  <a:cubicBezTo>
                    <a:pt x="40415" y="574167"/>
                    <a:pt x="36157" y="578425"/>
                    <a:pt x="36157" y="583692"/>
                  </a:cubicBezTo>
                  <a:cubicBezTo>
                    <a:pt x="36157" y="588959"/>
                    <a:pt x="40415" y="593217"/>
                    <a:pt x="45682" y="593217"/>
                  </a:cubicBezTo>
                  <a:lnTo>
                    <a:pt x="56102" y="593217"/>
                  </a:lnTo>
                  <a:lnTo>
                    <a:pt x="42281" y="751646"/>
                  </a:lnTo>
                  <a:cubicBezTo>
                    <a:pt x="41824" y="756885"/>
                    <a:pt x="45701" y="761505"/>
                    <a:pt x="50940" y="761962"/>
                  </a:cubicBezTo>
                  <a:cubicBezTo>
                    <a:pt x="51216" y="761991"/>
                    <a:pt x="51502" y="762000"/>
                    <a:pt x="51778" y="762000"/>
                  </a:cubicBezTo>
                  <a:cubicBezTo>
                    <a:pt x="56664" y="762000"/>
                    <a:pt x="60827" y="758257"/>
                    <a:pt x="61255" y="753304"/>
                  </a:cubicBezTo>
                  <a:lnTo>
                    <a:pt x="75228" y="593217"/>
                  </a:lnTo>
                  <a:lnTo>
                    <a:pt x="172517" y="593217"/>
                  </a:lnTo>
                  <a:cubicBezTo>
                    <a:pt x="172536" y="660216"/>
                    <a:pt x="172745" y="746789"/>
                    <a:pt x="172755" y="752504"/>
                  </a:cubicBezTo>
                  <a:cubicBezTo>
                    <a:pt x="172764" y="757752"/>
                    <a:pt x="177032" y="762000"/>
                    <a:pt x="182280" y="762000"/>
                  </a:cubicBezTo>
                  <a:cubicBezTo>
                    <a:pt x="182289" y="762000"/>
                    <a:pt x="182299" y="762000"/>
                    <a:pt x="182309" y="762000"/>
                  </a:cubicBezTo>
                  <a:cubicBezTo>
                    <a:pt x="187566" y="761991"/>
                    <a:pt x="191814" y="757714"/>
                    <a:pt x="191805" y="752446"/>
                  </a:cubicBezTo>
                  <a:cubicBezTo>
                    <a:pt x="191795" y="751037"/>
                    <a:pt x="191586" y="661711"/>
                    <a:pt x="191567" y="593217"/>
                  </a:cubicBezTo>
                  <a:lnTo>
                    <a:pt x="289093" y="593217"/>
                  </a:lnTo>
                  <a:lnTo>
                    <a:pt x="303057" y="753304"/>
                  </a:lnTo>
                  <a:cubicBezTo>
                    <a:pt x="303486" y="758266"/>
                    <a:pt x="307638" y="762000"/>
                    <a:pt x="312534" y="762000"/>
                  </a:cubicBezTo>
                  <a:cubicBezTo>
                    <a:pt x="312811" y="762000"/>
                    <a:pt x="313096" y="761991"/>
                    <a:pt x="313373" y="761962"/>
                  </a:cubicBezTo>
                  <a:cubicBezTo>
                    <a:pt x="318611" y="761505"/>
                    <a:pt x="322488" y="756885"/>
                    <a:pt x="322031" y="751646"/>
                  </a:cubicBezTo>
                  <a:lnTo>
                    <a:pt x="308220" y="593217"/>
                  </a:lnTo>
                  <a:lnTo>
                    <a:pt x="318640" y="593217"/>
                  </a:lnTo>
                  <a:cubicBezTo>
                    <a:pt x="323907" y="593217"/>
                    <a:pt x="328165" y="588959"/>
                    <a:pt x="328165" y="583692"/>
                  </a:cubicBezTo>
                  <a:cubicBezTo>
                    <a:pt x="328165" y="578425"/>
                    <a:pt x="323907" y="574167"/>
                    <a:pt x="318640" y="574167"/>
                  </a:cubicBezTo>
                  <a:lnTo>
                    <a:pt x="306562" y="574167"/>
                  </a:lnTo>
                  <a:lnTo>
                    <a:pt x="301923" y="521018"/>
                  </a:lnTo>
                  <a:lnTo>
                    <a:pt x="354806" y="521018"/>
                  </a:lnTo>
                  <a:cubicBezTo>
                    <a:pt x="360074" y="521018"/>
                    <a:pt x="364331" y="516760"/>
                    <a:pt x="364331" y="511493"/>
                  </a:cubicBezTo>
                  <a:lnTo>
                    <a:pt x="364331" y="466725"/>
                  </a:lnTo>
                  <a:close/>
                  <a:moveTo>
                    <a:pt x="47082" y="101946"/>
                  </a:moveTo>
                  <a:lnTo>
                    <a:pt x="317240" y="101946"/>
                  </a:lnTo>
                  <a:lnTo>
                    <a:pt x="317240" y="457200"/>
                  </a:lnTo>
                  <a:lnTo>
                    <a:pt x="47082" y="457200"/>
                  </a:lnTo>
                  <a:lnTo>
                    <a:pt x="47082" y="101946"/>
                  </a:lnTo>
                  <a:close/>
                  <a:moveTo>
                    <a:pt x="81534" y="521018"/>
                  </a:moveTo>
                  <a:lnTo>
                    <a:pt x="172679" y="521018"/>
                  </a:lnTo>
                  <a:cubicBezTo>
                    <a:pt x="172574" y="530419"/>
                    <a:pt x="172536" y="550078"/>
                    <a:pt x="172526" y="574167"/>
                  </a:cubicBezTo>
                  <a:lnTo>
                    <a:pt x="76895" y="574167"/>
                  </a:lnTo>
                  <a:lnTo>
                    <a:pt x="81534" y="521018"/>
                  </a:lnTo>
                  <a:close/>
                  <a:moveTo>
                    <a:pt x="287436" y="574167"/>
                  </a:moveTo>
                  <a:lnTo>
                    <a:pt x="191567" y="574167"/>
                  </a:lnTo>
                  <a:cubicBezTo>
                    <a:pt x="191576" y="549735"/>
                    <a:pt x="191614" y="529962"/>
                    <a:pt x="191719" y="521018"/>
                  </a:cubicBezTo>
                  <a:lnTo>
                    <a:pt x="282797" y="521018"/>
                  </a:lnTo>
                  <a:lnTo>
                    <a:pt x="287436" y="574167"/>
                  </a:lnTo>
                  <a:close/>
                  <a:moveTo>
                    <a:pt x="345281" y="501968"/>
                  </a:moveTo>
                  <a:lnTo>
                    <a:pt x="19050" y="501968"/>
                  </a:lnTo>
                  <a:lnTo>
                    <a:pt x="19050" y="476250"/>
                  </a:lnTo>
                  <a:lnTo>
                    <a:pt x="37557" y="476250"/>
                  </a:lnTo>
                  <a:lnTo>
                    <a:pt x="326765" y="476250"/>
                  </a:lnTo>
                  <a:lnTo>
                    <a:pt x="345272" y="476250"/>
                  </a:lnTo>
                  <a:lnTo>
                    <a:pt x="345272" y="501968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085CACAF-A7D8-4F92-92CF-1F5BEC93D9AC}"/>
              </a:ext>
            </a:extLst>
          </p:cNvPr>
          <p:cNvSpPr txBox="1"/>
          <p:nvPr/>
        </p:nvSpPr>
        <p:spPr>
          <a:xfrm>
            <a:off x="1064268" y="299961"/>
            <a:ext cx="53564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Neural Style</a:t>
            </a:r>
            <a:r>
              <a:rPr lang="ko-KR" altLang="en-US" sz="2800" dirty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 </a:t>
            </a:r>
            <a:r>
              <a:rPr lang="en-US" altLang="ko-KR" sz="2800" dirty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Transfer</a:t>
            </a:r>
            <a:endParaRPr lang="ko-KR" altLang="en-US" sz="2800" dirty="0">
              <a:latin typeface="210 맨발의청춘 B" panose="02020603020101020101" pitchFamily="18" charset="-127"/>
              <a:ea typeface="210 맨발의청춘 B" panose="02020603020101020101" pitchFamily="18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3B1DC3CB-0BEE-452A-92C0-EA9F428ACD4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467" t="28299" r="71607" b="12468"/>
          <a:stretch/>
        </p:blipFill>
        <p:spPr>
          <a:xfrm>
            <a:off x="7960094" y="1199399"/>
            <a:ext cx="3202161" cy="4459201"/>
          </a:xfrm>
          <a:prstGeom prst="rect">
            <a:avLst/>
          </a:prstGeom>
        </p:spPr>
      </p:pic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05C94D6E-02D2-487F-A2B2-E9CD8DBD0C53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5040336" y="3429000"/>
            <a:ext cx="2919758" cy="584776"/>
          </a:xfrm>
          <a:prstGeom prst="bentConnector3">
            <a:avLst/>
          </a:prstGeom>
          <a:ln w="28575">
            <a:solidFill>
              <a:srgbClr val="A1D7D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870F81C1-53E3-468A-A6D6-7993984FB9D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3417" t="31407" r="33167" b="33185"/>
          <a:stretch/>
        </p:blipFill>
        <p:spPr>
          <a:xfrm>
            <a:off x="577901" y="4321674"/>
            <a:ext cx="4074160" cy="2428240"/>
          </a:xfrm>
          <a:prstGeom prst="rect">
            <a:avLst/>
          </a:prstGeom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D17E5560-1CCB-4542-8E02-FEBB5C98CC5A}"/>
              </a:ext>
            </a:extLst>
          </p:cNvPr>
          <p:cNvGrpSpPr/>
          <p:nvPr/>
        </p:nvGrpSpPr>
        <p:grpSpPr>
          <a:xfrm>
            <a:off x="4776820" y="4316233"/>
            <a:ext cx="2993545" cy="2428240"/>
            <a:chOff x="679211" y="5462819"/>
            <a:chExt cx="4357079" cy="826221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424C4562-D0EC-485A-87FB-CBC6A4842BC6}"/>
                </a:ext>
              </a:extLst>
            </p:cNvPr>
            <p:cNvSpPr/>
            <p:nvPr/>
          </p:nvSpPr>
          <p:spPr>
            <a:xfrm>
              <a:off x="732908" y="5462819"/>
              <a:ext cx="4249683" cy="826221"/>
            </a:xfrm>
            <a:prstGeom prst="rect">
              <a:avLst/>
            </a:prstGeom>
            <a:solidFill>
              <a:srgbClr val="F2F4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8A54ADD-98F7-4B6C-ABF9-D3439B4679E7}"/>
                </a:ext>
              </a:extLst>
            </p:cNvPr>
            <p:cNvSpPr txBox="1"/>
            <p:nvPr/>
          </p:nvSpPr>
          <p:spPr>
            <a:xfrm>
              <a:off x="679211" y="5632096"/>
              <a:ext cx="4357079" cy="1989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2">
                      <a:lumMod val="25000"/>
                    </a:schemeClr>
                  </a:solidFill>
                  <a:latin typeface="제주명조" panose="02000300000000000000" pitchFamily="2" charset="-127"/>
                  <a:ea typeface="제주명조" panose="02000300000000000000" pitchFamily="2" charset="-127"/>
                </a:rPr>
                <a:t>VGG Net</a:t>
              </a:r>
              <a:r>
                <a:rPr lang="ko-KR" altLang="en-US" sz="1600" dirty="0">
                  <a:solidFill>
                    <a:schemeClr val="bg2">
                      <a:lumMod val="25000"/>
                    </a:schemeClr>
                  </a:solidFill>
                  <a:latin typeface="제주명조" panose="02000300000000000000" pitchFamily="2" charset="-127"/>
                  <a:ea typeface="제주명조" panose="02000300000000000000" pitchFamily="2" charset="-127"/>
                </a:rPr>
                <a:t>에서</a:t>
              </a:r>
              <a:endParaRPr lang="en-US" altLang="ko-KR" sz="1600" dirty="0">
                <a:solidFill>
                  <a:schemeClr val="bg2">
                    <a:lumMod val="2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endParaRPr>
            </a:p>
            <a:p>
              <a:pPr algn="ctr"/>
              <a:r>
                <a:rPr lang="ko-KR" altLang="en-US" sz="1600" dirty="0">
                  <a:solidFill>
                    <a:schemeClr val="bg2">
                      <a:lumMod val="25000"/>
                    </a:schemeClr>
                  </a:solidFill>
                  <a:latin typeface="제주명조" panose="02000300000000000000" pitchFamily="2" charset="-127"/>
                  <a:ea typeface="제주명조" panose="02000300000000000000" pitchFamily="2" charset="-127"/>
                </a:rPr>
                <a:t>원하는 레이어 가져오기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E0902B1-5D01-49F0-8B74-FE3AB539ED43}"/>
                </a:ext>
              </a:extLst>
            </p:cNvPr>
            <p:cNvSpPr txBox="1"/>
            <p:nvPr/>
          </p:nvSpPr>
          <p:spPr>
            <a:xfrm>
              <a:off x="679211" y="5844689"/>
              <a:ext cx="4357079" cy="1989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2">
                      <a:lumMod val="25000"/>
                    </a:schemeClr>
                  </a:solidFill>
                  <a:latin typeface="제주명조" panose="02000300000000000000" pitchFamily="2" charset="-127"/>
                  <a:ea typeface="제주명조" panose="02000300000000000000" pitchFamily="2" charset="-127"/>
                </a:rPr>
                <a:t>.detach()</a:t>
              </a:r>
              <a:r>
                <a:rPr lang="ko-KR" altLang="en-US" sz="1600" dirty="0">
                  <a:solidFill>
                    <a:schemeClr val="bg2">
                      <a:lumMod val="25000"/>
                    </a:schemeClr>
                  </a:solidFill>
                  <a:latin typeface="제주명조" panose="02000300000000000000" pitchFamily="2" charset="-127"/>
                  <a:ea typeface="제주명조" panose="02000300000000000000" pitchFamily="2" charset="-127"/>
                </a:rPr>
                <a:t>는 새로운 </a:t>
              </a:r>
              <a:r>
                <a:rPr lang="en-US" altLang="ko-KR" sz="1600" dirty="0">
                  <a:solidFill>
                    <a:schemeClr val="bg2">
                      <a:lumMod val="25000"/>
                    </a:schemeClr>
                  </a:solidFill>
                  <a:latin typeface="제주명조" panose="02000300000000000000" pitchFamily="2" charset="-127"/>
                  <a:ea typeface="제주명조" panose="02000300000000000000" pitchFamily="2" charset="-127"/>
                </a:rPr>
                <a:t>tensor </a:t>
              </a:r>
              <a:r>
                <a:rPr lang="ko-KR" altLang="en-US" sz="1600" dirty="0">
                  <a:solidFill>
                    <a:schemeClr val="bg2">
                      <a:lumMod val="25000"/>
                    </a:schemeClr>
                  </a:solidFill>
                  <a:latin typeface="제주명조" panose="02000300000000000000" pitchFamily="2" charset="-127"/>
                  <a:ea typeface="제주명조" panose="02000300000000000000" pitchFamily="2" charset="-127"/>
                </a:rPr>
                <a:t>반환</a:t>
              </a:r>
              <a:endParaRPr lang="en-US" altLang="ko-KR" sz="1600" dirty="0">
                <a:solidFill>
                  <a:schemeClr val="bg2">
                    <a:lumMod val="2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endParaRPr>
            </a:p>
            <a:p>
              <a:pPr algn="ctr"/>
              <a:r>
                <a:rPr lang="ko-KR" altLang="en-US" sz="1600" dirty="0">
                  <a:solidFill>
                    <a:schemeClr val="bg2">
                      <a:lumMod val="25000"/>
                    </a:schemeClr>
                  </a:solidFill>
                  <a:latin typeface="제주명조" panose="02000300000000000000" pitchFamily="2" charset="-127"/>
                  <a:ea typeface="제주명조" panose="02000300000000000000" pitchFamily="2" charset="-127"/>
                </a:rPr>
                <a:t>결과는 </a:t>
              </a:r>
              <a:r>
                <a:rPr lang="en-US" altLang="ko-KR" sz="1600" dirty="0">
                  <a:solidFill>
                    <a:schemeClr val="bg2">
                      <a:lumMod val="25000"/>
                    </a:schemeClr>
                  </a:solidFill>
                  <a:latin typeface="제주명조" panose="02000300000000000000" pitchFamily="2" charset="-127"/>
                  <a:ea typeface="제주명조" panose="02000300000000000000" pitchFamily="2" charset="-127"/>
                </a:rPr>
                <a:t>gradient </a:t>
              </a:r>
              <a:r>
                <a:rPr lang="ko-KR" altLang="en-US" sz="1600" dirty="0">
                  <a:solidFill>
                    <a:schemeClr val="bg2">
                      <a:lumMod val="25000"/>
                    </a:schemeClr>
                  </a:solidFill>
                  <a:latin typeface="제주명조" panose="02000300000000000000" pitchFamily="2" charset="-127"/>
                  <a:ea typeface="제주명조" panose="02000300000000000000" pitchFamily="2" charset="-127"/>
                </a:rPr>
                <a:t>요구하지 않음</a:t>
              </a:r>
            </a:p>
          </p:txBody>
        </p:sp>
      </p:grp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7E291902-88AA-4E21-8056-D402F202A162}"/>
              </a:ext>
            </a:extLst>
          </p:cNvPr>
          <p:cNvSpPr/>
          <p:nvPr/>
        </p:nvSpPr>
        <p:spPr>
          <a:xfrm>
            <a:off x="576000" y="1008000"/>
            <a:ext cx="225895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Training Setup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665506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F9C49033-AC62-4D81-B80E-BC6DDC923218}"/>
              </a:ext>
            </a:extLst>
          </p:cNvPr>
          <p:cNvCxnSpPr>
            <a:cxnSpLocks/>
          </p:cNvCxnSpPr>
          <p:nvPr/>
        </p:nvCxnSpPr>
        <p:spPr>
          <a:xfrm>
            <a:off x="1064268" y="827893"/>
            <a:ext cx="10745566" cy="0"/>
          </a:xfrm>
          <a:prstGeom prst="line">
            <a:avLst/>
          </a:prstGeom>
          <a:ln w="57150">
            <a:solidFill>
              <a:srgbClr val="A1D7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>
            <a:extLst>
              <a:ext uri="{FF2B5EF4-FFF2-40B4-BE49-F238E27FC236}">
                <a16:creationId xmlns:a16="http://schemas.microsoft.com/office/drawing/2014/main" id="{4D30A374-5109-427A-91CD-5D6006626EB2}"/>
              </a:ext>
            </a:extLst>
          </p:cNvPr>
          <p:cNvGrpSpPr/>
          <p:nvPr/>
        </p:nvGrpSpPr>
        <p:grpSpPr>
          <a:xfrm>
            <a:off x="180232" y="108086"/>
            <a:ext cx="762000" cy="762000"/>
            <a:chOff x="4459393" y="904565"/>
            <a:chExt cx="762000" cy="762000"/>
          </a:xfrm>
        </p:grpSpPr>
        <p:sp>
          <p:nvSpPr>
            <p:cNvPr id="24" name="자유형: 도형 23">
              <a:extLst>
                <a:ext uri="{FF2B5EF4-FFF2-40B4-BE49-F238E27FC236}">
                  <a16:creationId xmlns:a16="http://schemas.microsoft.com/office/drawing/2014/main" id="{14FF68D6-A21B-45CD-A5A4-621C55641F58}"/>
                </a:ext>
              </a:extLst>
            </p:cNvPr>
            <p:cNvSpPr/>
            <p:nvPr/>
          </p:nvSpPr>
          <p:spPr>
            <a:xfrm>
              <a:off x="4459393" y="904565"/>
              <a:ext cx="364331" cy="762000"/>
            </a:xfrm>
            <a:custGeom>
              <a:avLst/>
              <a:gdLst>
                <a:gd name="connsiteX0" fmla="*/ 354806 w 364331"/>
                <a:gd name="connsiteY0" fmla="*/ 521018 h 762000"/>
                <a:gd name="connsiteX1" fmla="*/ 364331 w 364331"/>
                <a:gd name="connsiteY1" fmla="*/ 511493 h 762000"/>
                <a:gd name="connsiteX2" fmla="*/ 364331 w 364331"/>
                <a:gd name="connsiteY2" fmla="*/ 466725 h 762000"/>
                <a:gd name="connsiteX3" fmla="*/ 354806 w 364331"/>
                <a:gd name="connsiteY3" fmla="*/ 457200 h 762000"/>
                <a:gd name="connsiteX4" fmla="*/ 336299 w 364331"/>
                <a:gd name="connsiteY4" fmla="*/ 457200 h 762000"/>
                <a:gd name="connsiteX5" fmla="*/ 336299 w 364331"/>
                <a:gd name="connsiteY5" fmla="*/ 92421 h 762000"/>
                <a:gd name="connsiteX6" fmla="*/ 326774 w 364331"/>
                <a:gd name="connsiteY6" fmla="*/ 82896 h 762000"/>
                <a:gd name="connsiteX7" fmla="*/ 191691 w 364331"/>
                <a:gd name="connsiteY7" fmla="*/ 82896 h 762000"/>
                <a:gd name="connsiteX8" fmla="*/ 191691 w 364331"/>
                <a:gd name="connsiteY8" fmla="*/ 9525 h 762000"/>
                <a:gd name="connsiteX9" fmla="*/ 182166 w 364331"/>
                <a:gd name="connsiteY9" fmla="*/ 0 h 762000"/>
                <a:gd name="connsiteX10" fmla="*/ 172641 w 364331"/>
                <a:gd name="connsiteY10" fmla="*/ 9525 h 762000"/>
                <a:gd name="connsiteX11" fmla="*/ 172641 w 364331"/>
                <a:gd name="connsiteY11" fmla="*/ 82896 h 762000"/>
                <a:gd name="connsiteX12" fmla="*/ 37557 w 364331"/>
                <a:gd name="connsiteY12" fmla="*/ 82896 h 762000"/>
                <a:gd name="connsiteX13" fmla="*/ 28032 w 364331"/>
                <a:gd name="connsiteY13" fmla="*/ 92421 h 762000"/>
                <a:gd name="connsiteX14" fmla="*/ 28032 w 364331"/>
                <a:gd name="connsiteY14" fmla="*/ 457200 h 762000"/>
                <a:gd name="connsiteX15" fmla="*/ 9525 w 364331"/>
                <a:gd name="connsiteY15" fmla="*/ 457200 h 762000"/>
                <a:gd name="connsiteX16" fmla="*/ 0 w 364331"/>
                <a:gd name="connsiteY16" fmla="*/ 466725 h 762000"/>
                <a:gd name="connsiteX17" fmla="*/ 0 w 364331"/>
                <a:gd name="connsiteY17" fmla="*/ 511493 h 762000"/>
                <a:gd name="connsiteX18" fmla="*/ 9525 w 364331"/>
                <a:gd name="connsiteY18" fmla="*/ 521018 h 762000"/>
                <a:gd name="connsiteX19" fmla="*/ 62408 w 364331"/>
                <a:gd name="connsiteY19" fmla="*/ 521018 h 762000"/>
                <a:gd name="connsiteX20" fmla="*/ 57769 w 364331"/>
                <a:gd name="connsiteY20" fmla="*/ 574167 h 762000"/>
                <a:gd name="connsiteX21" fmla="*/ 45682 w 364331"/>
                <a:gd name="connsiteY21" fmla="*/ 574167 h 762000"/>
                <a:gd name="connsiteX22" fmla="*/ 36157 w 364331"/>
                <a:gd name="connsiteY22" fmla="*/ 583692 h 762000"/>
                <a:gd name="connsiteX23" fmla="*/ 45682 w 364331"/>
                <a:gd name="connsiteY23" fmla="*/ 593217 h 762000"/>
                <a:gd name="connsiteX24" fmla="*/ 56102 w 364331"/>
                <a:gd name="connsiteY24" fmla="*/ 593217 h 762000"/>
                <a:gd name="connsiteX25" fmla="*/ 42281 w 364331"/>
                <a:gd name="connsiteY25" fmla="*/ 751646 h 762000"/>
                <a:gd name="connsiteX26" fmla="*/ 50940 w 364331"/>
                <a:gd name="connsiteY26" fmla="*/ 761962 h 762000"/>
                <a:gd name="connsiteX27" fmla="*/ 51778 w 364331"/>
                <a:gd name="connsiteY27" fmla="*/ 762000 h 762000"/>
                <a:gd name="connsiteX28" fmla="*/ 61255 w 364331"/>
                <a:gd name="connsiteY28" fmla="*/ 753304 h 762000"/>
                <a:gd name="connsiteX29" fmla="*/ 75228 w 364331"/>
                <a:gd name="connsiteY29" fmla="*/ 593217 h 762000"/>
                <a:gd name="connsiteX30" fmla="*/ 172517 w 364331"/>
                <a:gd name="connsiteY30" fmla="*/ 593217 h 762000"/>
                <a:gd name="connsiteX31" fmla="*/ 172755 w 364331"/>
                <a:gd name="connsiteY31" fmla="*/ 752504 h 762000"/>
                <a:gd name="connsiteX32" fmla="*/ 182280 w 364331"/>
                <a:gd name="connsiteY32" fmla="*/ 762000 h 762000"/>
                <a:gd name="connsiteX33" fmla="*/ 182309 w 364331"/>
                <a:gd name="connsiteY33" fmla="*/ 762000 h 762000"/>
                <a:gd name="connsiteX34" fmla="*/ 191805 w 364331"/>
                <a:gd name="connsiteY34" fmla="*/ 752446 h 762000"/>
                <a:gd name="connsiteX35" fmla="*/ 191567 w 364331"/>
                <a:gd name="connsiteY35" fmla="*/ 593217 h 762000"/>
                <a:gd name="connsiteX36" fmla="*/ 289093 w 364331"/>
                <a:gd name="connsiteY36" fmla="*/ 593217 h 762000"/>
                <a:gd name="connsiteX37" fmla="*/ 303057 w 364331"/>
                <a:gd name="connsiteY37" fmla="*/ 753304 h 762000"/>
                <a:gd name="connsiteX38" fmla="*/ 312534 w 364331"/>
                <a:gd name="connsiteY38" fmla="*/ 762000 h 762000"/>
                <a:gd name="connsiteX39" fmla="*/ 313373 w 364331"/>
                <a:gd name="connsiteY39" fmla="*/ 761962 h 762000"/>
                <a:gd name="connsiteX40" fmla="*/ 322031 w 364331"/>
                <a:gd name="connsiteY40" fmla="*/ 751646 h 762000"/>
                <a:gd name="connsiteX41" fmla="*/ 308220 w 364331"/>
                <a:gd name="connsiteY41" fmla="*/ 593217 h 762000"/>
                <a:gd name="connsiteX42" fmla="*/ 318640 w 364331"/>
                <a:gd name="connsiteY42" fmla="*/ 593217 h 762000"/>
                <a:gd name="connsiteX43" fmla="*/ 328165 w 364331"/>
                <a:gd name="connsiteY43" fmla="*/ 583692 h 762000"/>
                <a:gd name="connsiteX44" fmla="*/ 318640 w 364331"/>
                <a:gd name="connsiteY44" fmla="*/ 574167 h 762000"/>
                <a:gd name="connsiteX45" fmla="*/ 306562 w 364331"/>
                <a:gd name="connsiteY45" fmla="*/ 574167 h 762000"/>
                <a:gd name="connsiteX46" fmla="*/ 301923 w 364331"/>
                <a:gd name="connsiteY46" fmla="*/ 521018 h 762000"/>
                <a:gd name="connsiteX47" fmla="*/ 354806 w 364331"/>
                <a:gd name="connsiteY47" fmla="*/ 521018 h 762000"/>
                <a:gd name="connsiteX48" fmla="*/ 47082 w 364331"/>
                <a:gd name="connsiteY48" fmla="*/ 101946 h 762000"/>
                <a:gd name="connsiteX49" fmla="*/ 317240 w 364331"/>
                <a:gd name="connsiteY49" fmla="*/ 101946 h 762000"/>
                <a:gd name="connsiteX50" fmla="*/ 317240 w 364331"/>
                <a:gd name="connsiteY50" fmla="*/ 457200 h 762000"/>
                <a:gd name="connsiteX51" fmla="*/ 47082 w 364331"/>
                <a:gd name="connsiteY51" fmla="*/ 457200 h 762000"/>
                <a:gd name="connsiteX52" fmla="*/ 47082 w 364331"/>
                <a:gd name="connsiteY52" fmla="*/ 101946 h 762000"/>
                <a:gd name="connsiteX53" fmla="*/ 19050 w 364331"/>
                <a:gd name="connsiteY53" fmla="*/ 476250 h 762000"/>
                <a:gd name="connsiteX54" fmla="*/ 37557 w 364331"/>
                <a:gd name="connsiteY54" fmla="*/ 476250 h 762000"/>
                <a:gd name="connsiteX55" fmla="*/ 326765 w 364331"/>
                <a:gd name="connsiteY55" fmla="*/ 476250 h 762000"/>
                <a:gd name="connsiteX56" fmla="*/ 345272 w 364331"/>
                <a:gd name="connsiteY56" fmla="*/ 476250 h 762000"/>
                <a:gd name="connsiteX57" fmla="*/ 345272 w 364331"/>
                <a:gd name="connsiteY57" fmla="*/ 501968 h 762000"/>
                <a:gd name="connsiteX58" fmla="*/ 19040 w 364331"/>
                <a:gd name="connsiteY58" fmla="*/ 501968 h 762000"/>
                <a:gd name="connsiteX59" fmla="*/ 19040 w 364331"/>
                <a:gd name="connsiteY59" fmla="*/ 476250 h 762000"/>
                <a:gd name="connsiteX60" fmla="*/ 81534 w 364331"/>
                <a:gd name="connsiteY60" fmla="*/ 521018 h 762000"/>
                <a:gd name="connsiteX61" fmla="*/ 172679 w 364331"/>
                <a:gd name="connsiteY61" fmla="*/ 521018 h 762000"/>
                <a:gd name="connsiteX62" fmla="*/ 172526 w 364331"/>
                <a:gd name="connsiteY62" fmla="*/ 574167 h 762000"/>
                <a:gd name="connsiteX63" fmla="*/ 76895 w 364331"/>
                <a:gd name="connsiteY63" fmla="*/ 574167 h 762000"/>
                <a:gd name="connsiteX64" fmla="*/ 81534 w 364331"/>
                <a:gd name="connsiteY64" fmla="*/ 521018 h 762000"/>
                <a:gd name="connsiteX65" fmla="*/ 287436 w 364331"/>
                <a:gd name="connsiteY65" fmla="*/ 574167 h 762000"/>
                <a:gd name="connsiteX66" fmla="*/ 191567 w 364331"/>
                <a:gd name="connsiteY66" fmla="*/ 574167 h 762000"/>
                <a:gd name="connsiteX67" fmla="*/ 191719 w 364331"/>
                <a:gd name="connsiteY67" fmla="*/ 521018 h 762000"/>
                <a:gd name="connsiteX68" fmla="*/ 282797 w 364331"/>
                <a:gd name="connsiteY68" fmla="*/ 521018 h 762000"/>
                <a:gd name="connsiteX69" fmla="*/ 287436 w 364331"/>
                <a:gd name="connsiteY69" fmla="*/ 574167 h 76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364331" h="762000">
                  <a:moveTo>
                    <a:pt x="354806" y="521018"/>
                  </a:moveTo>
                  <a:cubicBezTo>
                    <a:pt x="360074" y="521018"/>
                    <a:pt x="364331" y="516760"/>
                    <a:pt x="364331" y="511493"/>
                  </a:cubicBezTo>
                  <a:lnTo>
                    <a:pt x="364331" y="466725"/>
                  </a:lnTo>
                  <a:cubicBezTo>
                    <a:pt x="364331" y="461458"/>
                    <a:pt x="360074" y="457200"/>
                    <a:pt x="354806" y="457200"/>
                  </a:cubicBezTo>
                  <a:lnTo>
                    <a:pt x="336299" y="457200"/>
                  </a:lnTo>
                  <a:lnTo>
                    <a:pt x="336299" y="92421"/>
                  </a:lnTo>
                  <a:cubicBezTo>
                    <a:pt x="336299" y="87154"/>
                    <a:pt x="332042" y="82896"/>
                    <a:pt x="326774" y="82896"/>
                  </a:cubicBezTo>
                  <a:lnTo>
                    <a:pt x="191691" y="82896"/>
                  </a:lnTo>
                  <a:lnTo>
                    <a:pt x="191691" y="9525"/>
                  </a:lnTo>
                  <a:cubicBezTo>
                    <a:pt x="191691" y="4258"/>
                    <a:pt x="187433" y="0"/>
                    <a:pt x="182166" y="0"/>
                  </a:cubicBezTo>
                  <a:cubicBezTo>
                    <a:pt x="176898" y="0"/>
                    <a:pt x="172641" y="4258"/>
                    <a:pt x="172641" y="9525"/>
                  </a:cubicBezTo>
                  <a:lnTo>
                    <a:pt x="172641" y="82896"/>
                  </a:lnTo>
                  <a:lnTo>
                    <a:pt x="37557" y="82896"/>
                  </a:lnTo>
                  <a:cubicBezTo>
                    <a:pt x="32290" y="82896"/>
                    <a:pt x="28032" y="87154"/>
                    <a:pt x="28032" y="92421"/>
                  </a:cubicBezTo>
                  <a:lnTo>
                    <a:pt x="28032" y="457200"/>
                  </a:lnTo>
                  <a:lnTo>
                    <a:pt x="9525" y="457200"/>
                  </a:lnTo>
                  <a:cubicBezTo>
                    <a:pt x="4258" y="457200"/>
                    <a:pt x="0" y="461458"/>
                    <a:pt x="0" y="466725"/>
                  </a:cubicBezTo>
                  <a:lnTo>
                    <a:pt x="0" y="511493"/>
                  </a:lnTo>
                  <a:cubicBezTo>
                    <a:pt x="0" y="516760"/>
                    <a:pt x="4258" y="521018"/>
                    <a:pt x="9525" y="521018"/>
                  </a:cubicBezTo>
                  <a:lnTo>
                    <a:pt x="62408" y="521018"/>
                  </a:lnTo>
                  <a:lnTo>
                    <a:pt x="57769" y="574167"/>
                  </a:lnTo>
                  <a:lnTo>
                    <a:pt x="45682" y="574167"/>
                  </a:lnTo>
                  <a:cubicBezTo>
                    <a:pt x="40415" y="574167"/>
                    <a:pt x="36157" y="578425"/>
                    <a:pt x="36157" y="583692"/>
                  </a:cubicBezTo>
                  <a:cubicBezTo>
                    <a:pt x="36157" y="588959"/>
                    <a:pt x="40415" y="593217"/>
                    <a:pt x="45682" y="593217"/>
                  </a:cubicBezTo>
                  <a:lnTo>
                    <a:pt x="56102" y="593217"/>
                  </a:lnTo>
                  <a:lnTo>
                    <a:pt x="42281" y="751646"/>
                  </a:lnTo>
                  <a:cubicBezTo>
                    <a:pt x="41824" y="756885"/>
                    <a:pt x="45701" y="761505"/>
                    <a:pt x="50940" y="761962"/>
                  </a:cubicBezTo>
                  <a:cubicBezTo>
                    <a:pt x="51216" y="761991"/>
                    <a:pt x="51502" y="762000"/>
                    <a:pt x="51778" y="762000"/>
                  </a:cubicBezTo>
                  <a:cubicBezTo>
                    <a:pt x="56664" y="762000"/>
                    <a:pt x="60827" y="758257"/>
                    <a:pt x="61255" y="753304"/>
                  </a:cubicBezTo>
                  <a:lnTo>
                    <a:pt x="75228" y="593217"/>
                  </a:lnTo>
                  <a:lnTo>
                    <a:pt x="172517" y="593217"/>
                  </a:lnTo>
                  <a:cubicBezTo>
                    <a:pt x="172536" y="660216"/>
                    <a:pt x="172745" y="746789"/>
                    <a:pt x="172755" y="752504"/>
                  </a:cubicBezTo>
                  <a:cubicBezTo>
                    <a:pt x="172764" y="757752"/>
                    <a:pt x="177032" y="762000"/>
                    <a:pt x="182280" y="762000"/>
                  </a:cubicBezTo>
                  <a:cubicBezTo>
                    <a:pt x="182289" y="762000"/>
                    <a:pt x="182299" y="762000"/>
                    <a:pt x="182309" y="762000"/>
                  </a:cubicBezTo>
                  <a:cubicBezTo>
                    <a:pt x="187566" y="761991"/>
                    <a:pt x="191814" y="757714"/>
                    <a:pt x="191805" y="752446"/>
                  </a:cubicBezTo>
                  <a:cubicBezTo>
                    <a:pt x="191795" y="751037"/>
                    <a:pt x="191586" y="661711"/>
                    <a:pt x="191567" y="593217"/>
                  </a:cubicBezTo>
                  <a:lnTo>
                    <a:pt x="289093" y="593217"/>
                  </a:lnTo>
                  <a:lnTo>
                    <a:pt x="303057" y="753304"/>
                  </a:lnTo>
                  <a:cubicBezTo>
                    <a:pt x="303486" y="758266"/>
                    <a:pt x="307638" y="762000"/>
                    <a:pt x="312534" y="762000"/>
                  </a:cubicBezTo>
                  <a:cubicBezTo>
                    <a:pt x="312811" y="762000"/>
                    <a:pt x="313096" y="761991"/>
                    <a:pt x="313373" y="761962"/>
                  </a:cubicBezTo>
                  <a:cubicBezTo>
                    <a:pt x="318611" y="761505"/>
                    <a:pt x="322488" y="756885"/>
                    <a:pt x="322031" y="751646"/>
                  </a:cubicBezTo>
                  <a:lnTo>
                    <a:pt x="308220" y="593217"/>
                  </a:lnTo>
                  <a:lnTo>
                    <a:pt x="318640" y="593217"/>
                  </a:lnTo>
                  <a:cubicBezTo>
                    <a:pt x="323907" y="593217"/>
                    <a:pt x="328165" y="588959"/>
                    <a:pt x="328165" y="583692"/>
                  </a:cubicBezTo>
                  <a:cubicBezTo>
                    <a:pt x="328165" y="578425"/>
                    <a:pt x="323907" y="574167"/>
                    <a:pt x="318640" y="574167"/>
                  </a:cubicBezTo>
                  <a:lnTo>
                    <a:pt x="306562" y="574167"/>
                  </a:lnTo>
                  <a:lnTo>
                    <a:pt x="301923" y="521018"/>
                  </a:lnTo>
                  <a:lnTo>
                    <a:pt x="354806" y="521018"/>
                  </a:lnTo>
                  <a:close/>
                  <a:moveTo>
                    <a:pt x="47082" y="101946"/>
                  </a:moveTo>
                  <a:lnTo>
                    <a:pt x="317240" y="101946"/>
                  </a:lnTo>
                  <a:lnTo>
                    <a:pt x="317240" y="457200"/>
                  </a:lnTo>
                  <a:lnTo>
                    <a:pt x="47082" y="457200"/>
                  </a:lnTo>
                  <a:lnTo>
                    <a:pt x="47082" y="101946"/>
                  </a:lnTo>
                  <a:close/>
                  <a:moveTo>
                    <a:pt x="19050" y="476250"/>
                  </a:moveTo>
                  <a:lnTo>
                    <a:pt x="37557" y="476250"/>
                  </a:lnTo>
                  <a:lnTo>
                    <a:pt x="326765" y="476250"/>
                  </a:lnTo>
                  <a:lnTo>
                    <a:pt x="345272" y="476250"/>
                  </a:lnTo>
                  <a:lnTo>
                    <a:pt x="345272" y="501968"/>
                  </a:lnTo>
                  <a:lnTo>
                    <a:pt x="19040" y="501968"/>
                  </a:lnTo>
                  <a:lnTo>
                    <a:pt x="19040" y="476250"/>
                  </a:lnTo>
                  <a:close/>
                  <a:moveTo>
                    <a:pt x="81534" y="521018"/>
                  </a:moveTo>
                  <a:lnTo>
                    <a:pt x="172679" y="521018"/>
                  </a:lnTo>
                  <a:cubicBezTo>
                    <a:pt x="172574" y="530419"/>
                    <a:pt x="172536" y="550078"/>
                    <a:pt x="172526" y="574167"/>
                  </a:cubicBezTo>
                  <a:lnTo>
                    <a:pt x="76895" y="574167"/>
                  </a:lnTo>
                  <a:lnTo>
                    <a:pt x="81534" y="521018"/>
                  </a:lnTo>
                  <a:close/>
                  <a:moveTo>
                    <a:pt x="287436" y="574167"/>
                  </a:moveTo>
                  <a:lnTo>
                    <a:pt x="191567" y="574167"/>
                  </a:lnTo>
                  <a:cubicBezTo>
                    <a:pt x="191576" y="549735"/>
                    <a:pt x="191614" y="529962"/>
                    <a:pt x="191719" y="521018"/>
                  </a:cubicBezTo>
                  <a:lnTo>
                    <a:pt x="282797" y="521018"/>
                  </a:lnTo>
                  <a:lnTo>
                    <a:pt x="287436" y="574167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8" name="자유형: 도형 27">
              <a:extLst>
                <a:ext uri="{FF2B5EF4-FFF2-40B4-BE49-F238E27FC236}">
                  <a16:creationId xmlns:a16="http://schemas.microsoft.com/office/drawing/2014/main" id="{8AB713BA-5C74-4158-8310-C76A6F2749DA}"/>
                </a:ext>
              </a:extLst>
            </p:cNvPr>
            <p:cNvSpPr/>
            <p:nvPr/>
          </p:nvSpPr>
          <p:spPr>
            <a:xfrm>
              <a:off x="4857062" y="904565"/>
              <a:ext cx="364331" cy="762000"/>
            </a:xfrm>
            <a:custGeom>
              <a:avLst/>
              <a:gdLst>
                <a:gd name="connsiteX0" fmla="*/ 364331 w 364331"/>
                <a:gd name="connsiteY0" fmla="*/ 466725 h 762000"/>
                <a:gd name="connsiteX1" fmla="*/ 354806 w 364331"/>
                <a:gd name="connsiteY1" fmla="*/ 457200 h 762000"/>
                <a:gd name="connsiteX2" fmla="*/ 336299 w 364331"/>
                <a:gd name="connsiteY2" fmla="*/ 457200 h 762000"/>
                <a:gd name="connsiteX3" fmla="*/ 336299 w 364331"/>
                <a:gd name="connsiteY3" fmla="*/ 92421 h 762000"/>
                <a:gd name="connsiteX4" fmla="*/ 326774 w 364331"/>
                <a:gd name="connsiteY4" fmla="*/ 82896 h 762000"/>
                <a:gd name="connsiteX5" fmla="*/ 191691 w 364331"/>
                <a:gd name="connsiteY5" fmla="*/ 82896 h 762000"/>
                <a:gd name="connsiteX6" fmla="*/ 191691 w 364331"/>
                <a:gd name="connsiteY6" fmla="*/ 9525 h 762000"/>
                <a:gd name="connsiteX7" fmla="*/ 182166 w 364331"/>
                <a:gd name="connsiteY7" fmla="*/ 0 h 762000"/>
                <a:gd name="connsiteX8" fmla="*/ 172641 w 364331"/>
                <a:gd name="connsiteY8" fmla="*/ 9525 h 762000"/>
                <a:gd name="connsiteX9" fmla="*/ 172641 w 364331"/>
                <a:gd name="connsiteY9" fmla="*/ 82896 h 762000"/>
                <a:gd name="connsiteX10" fmla="*/ 37557 w 364331"/>
                <a:gd name="connsiteY10" fmla="*/ 82896 h 762000"/>
                <a:gd name="connsiteX11" fmla="*/ 28032 w 364331"/>
                <a:gd name="connsiteY11" fmla="*/ 92421 h 762000"/>
                <a:gd name="connsiteX12" fmla="*/ 28032 w 364331"/>
                <a:gd name="connsiteY12" fmla="*/ 457200 h 762000"/>
                <a:gd name="connsiteX13" fmla="*/ 9525 w 364331"/>
                <a:gd name="connsiteY13" fmla="*/ 457200 h 762000"/>
                <a:gd name="connsiteX14" fmla="*/ 0 w 364331"/>
                <a:gd name="connsiteY14" fmla="*/ 466725 h 762000"/>
                <a:gd name="connsiteX15" fmla="*/ 0 w 364331"/>
                <a:gd name="connsiteY15" fmla="*/ 511493 h 762000"/>
                <a:gd name="connsiteX16" fmla="*/ 9525 w 364331"/>
                <a:gd name="connsiteY16" fmla="*/ 521018 h 762000"/>
                <a:gd name="connsiteX17" fmla="*/ 62408 w 364331"/>
                <a:gd name="connsiteY17" fmla="*/ 521018 h 762000"/>
                <a:gd name="connsiteX18" fmla="*/ 57769 w 364331"/>
                <a:gd name="connsiteY18" fmla="*/ 574167 h 762000"/>
                <a:gd name="connsiteX19" fmla="*/ 45682 w 364331"/>
                <a:gd name="connsiteY19" fmla="*/ 574167 h 762000"/>
                <a:gd name="connsiteX20" fmla="*/ 36157 w 364331"/>
                <a:gd name="connsiteY20" fmla="*/ 583692 h 762000"/>
                <a:gd name="connsiteX21" fmla="*/ 45682 w 364331"/>
                <a:gd name="connsiteY21" fmla="*/ 593217 h 762000"/>
                <a:gd name="connsiteX22" fmla="*/ 56102 w 364331"/>
                <a:gd name="connsiteY22" fmla="*/ 593217 h 762000"/>
                <a:gd name="connsiteX23" fmla="*/ 42281 w 364331"/>
                <a:gd name="connsiteY23" fmla="*/ 751646 h 762000"/>
                <a:gd name="connsiteX24" fmla="*/ 50940 w 364331"/>
                <a:gd name="connsiteY24" fmla="*/ 761962 h 762000"/>
                <a:gd name="connsiteX25" fmla="*/ 51778 w 364331"/>
                <a:gd name="connsiteY25" fmla="*/ 762000 h 762000"/>
                <a:gd name="connsiteX26" fmla="*/ 61255 w 364331"/>
                <a:gd name="connsiteY26" fmla="*/ 753304 h 762000"/>
                <a:gd name="connsiteX27" fmla="*/ 75228 w 364331"/>
                <a:gd name="connsiteY27" fmla="*/ 593217 h 762000"/>
                <a:gd name="connsiteX28" fmla="*/ 172517 w 364331"/>
                <a:gd name="connsiteY28" fmla="*/ 593217 h 762000"/>
                <a:gd name="connsiteX29" fmla="*/ 172755 w 364331"/>
                <a:gd name="connsiteY29" fmla="*/ 752504 h 762000"/>
                <a:gd name="connsiteX30" fmla="*/ 182280 w 364331"/>
                <a:gd name="connsiteY30" fmla="*/ 762000 h 762000"/>
                <a:gd name="connsiteX31" fmla="*/ 182309 w 364331"/>
                <a:gd name="connsiteY31" fmla="*/ 762000 h 762000"/>
                <a:gd name="connsiteX32" fmla="*/ 191805 w 364331"/>
                <a:gd name="connsiteY32" fmla="*/ 752446 h 762000"/>
                <a:gd name="connsiteX33" fmla="*/ 191567 w 364331"/>
                <a:gd name="connsiteY33" fmla="*/ 593217 h 762000"/>
                <a:gd name="connsiteX34" fmla="*/ 289093 w 364331"/>
                <a:gd name="connsiteY34" fmla="*/ 593217 h 762000"/>
                <a:gd name="connsiteX35" fmla="*/ 303057 w 364331"/>
                <a:gd name="connsiteY35" fmla="*/ 753304 h 762000"/>
                <a:gd name="connsiteX36" fmla="*/ 312534 w 364331"/>
                <a:gd name="connsiteY36" fmla="*/ 762000 h 762000"/>
                <a:gd name="connsiteX37" fmla="*/ 313373 w 364331"/>
                <a:gd name="connsiteY37" fmla="*/ 761962 h 762000"/>
                <a:gd name="connsiteX38" fmla="*/ 322031 w 364331"/>
                <a:gd name="connsiteY38" fmla="*/ 751646 h 762000"/>
                <a:gd name="connsiteX39" fmla="*/ 308220 w 364331"/>
                <a:gd name="connsiteY39" fmla="*/ 593217 h 762000"/>
                <a:gd name="connsiteX40" fmla="*/ 318640 w 364331"/>
                <a:gd name="connsiteY40" fmla="*/ 593217 h 762000"/>
                <a:gd name="connsiteX41" fmla="*/ 328165 w 364331"/>
                <a:gd name="connsiteY41" fmla="*/ 583692 h 762000"/>
                <a:gd name="connsiteX42" fmla="*/ 318640 w 364331"/>
                <a:gd name="connsiteY42" fmla="*/ 574167 h 762000"/>
                <a:gd name="connsiteX43" fmla="*/ 306562 w 364331"/>
                <a:gd name="connsiteY43" fmla="*/ 574167 h 762000"/>
                <a:gd name="connsiteX44" fmla="*/ 301923 w 364331"/>
                <a:gd name="connsiteY44" fmla="*/ 521018 h 762000"/>
                <a:gd name="connsiteX45" fmla="*/ 354806 w 364331"/>
                <a:gd name="connsiteY45" fmla="*/ 521018 h 762000"/>
                <a:gd name="connsiteX46" fmla="*/ 364331 w 364331"/>
                <a:gd name="connsiteY46" fmla="*/ 511493 h 762000"/>
                <a:gd name="connsiteX47" fmla="*/ 364331 w 364331"/>
                <a:gd name="connsiteY47" fmla="*/ 466725 h 762000"/>
                <a:gd name="connsiteX48" fmla="*/ 47082 w 364331"/>
                <a:gd name="connsiteY48" fmla="*/ 101946 h 762000"/>
                <a:gd name="connsiteX49" fmla="*/ 317240 w 364331"/>
                <a:gd name="connsiteY49" fmla="*/ 101946 h 762000"/>
                <a:gd name="connsiteX50" fmla="*/ 317240 w 364331"/>
                <a:gd name="connsiteY50" fmla="*/ 457200 h 762000"/>
                <a:gd name="connsiteX51" fmla="*/ 47082 w 364331"/>
                <a:gd name="connsiteY51" fmla="*/ 457200 h 762000"/>
                <a:gd name="connsiteX52" fmla="*/ 47082 w 364331"/>
                <a:gd name="connsiteY52" fmla="*/ 101946 h 762000"/>
                <a:gd name="connsiteX53" fmla="*/ 81534 w 364331"/>
                <a:gd name="connsiteY53" fmla="*/ 521018 h 762000"/>
                <a:gd name="connsiteX54" fmla="*/ 172679 w 364331"/>
                <a:gd name="connsiteY54" fmla="*/ 521018 h 762000"/>
                <a:gd name="connsiteX55" fmla="*/ 172526 w 364331"/>
                <a:gd name="connsiteY55" fmla="*/ 574167 h 762000"/>
                <a:gd name="connsiteX56" fmla="*/ 76895 w 364331"/>
                <a:gd name="connsiteY56" fmla="*/ 574167 h 762000"/>
                <a:gd name="connsiteX57" fmla="*/ 81534 w 364331"/>
                <a:gd name="connsiteY57" fmla="*/ 521018 h 762000"/>
                <a:gd name="connsiteX58" fmla="*/ 287436 w 364331"/>
                <a:gd name="connsiteY58" fmla="*/ 574167 h 762000"/>
                <a:gd name="connsiteX59" fmla="*/ 191567 w 364331"/>
                <a:gd name="connsiteY59" fmla="*/ 574167 h 762000"/>
                <a:gd name="connsiteX60" fmla="*/ 191719 w 364331"/>
                <a:gd name="connsiteY60" fmla="*/ 521018 h 762000"/>
                <a:gd name="connsiteX61" fmla="*/ 282797 w 364331"/>
                <a:gd name="connsiteY61" fmla="*/ 521018 h 762000"/>
                <a:gd name="connsiteX62" fmla="*/ 287436 w 364331"/>
                <a:gd name="connsiteY62" fmla="*/ 574167 h 762000"/>
                <a:gd name="connsiteX63" fmla="*/ 345281 w 364331"/>
                <a:gd name="connsiteY63" fmla="*/ 501968 h 762000"/>
                <a:gd name="connsiteX64" fmla="*/ 19050 w 364331"/>
                <a:gd name="connsiteY64" fmla="*/ 501968 h 762000"/>
                <a:gd name="connsiteX65" fmla="*/ 19050 w 364331"/>
                <a:gd name="connsiteY65" fmla="*/ 476250 h 762000"/>
                <a:gd name="connsiteX66" fmla="*/ 37557 w 364331"/>
                <a:gd name="connsiteY66" fmla="*/ 476250 h 762000"/>
                <a:gd name="connsiteX67" fmla="*/ 326765 w 364331"/>
                <a:gd name="connsiteY67" fmla="*/ 476250 h 762000"/>
                <a:gd name="connsiteX68" fmla="*/ 345272 w 364331"/>
                <a:gd name="connsiteY68" fmla="*/ 476250 h 762000"/>
                <a:gd name="connsiteX69" fmla="*/ 345272 w 364331"/>
                <a:gd name="connsiteY69" fmla="*/ 501968 h 76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364331" h="762000">
                  <a:moveTo>
                    <a:pt x="364331" y="466725"/>
                  </a:moveTo>
                  <a:cubicBezTo>
                    <a:pt x="364331" y="461458"/>
                    <a:pt x="360074" y="457200"/>
                    <a:pt x="354806" y="457200"/>
                  </a:cubicBezTo>
                  <a:lnTo>
                    <a:pt x="336299" y="457200"/>
                  </a:lnTo>
                  <a:lnTo>
                    <a:pt x="336299" y="92421"/>
                  </a:lnTo>
                  <a:cubicBezTo>
                    <a:pt x="336299" y="87154"/>
                    <a:pt x="332042" y="82896"/>
                    <a:pt x="326774" y="82896"/>
                  </a:cubicBezTo>
                  <a:lnTo>
                    <a:pt x="191691" y="82896"/>
                  </a:lnTo>
                  <a:lnTo>
                    <a:pt x="191691" y="9525"/>
                  </a:lnTo>
                  <a:cubicBezTo>
                    <a:pt x="191691" y="4258"/>
                    <a:pt x="187433" y="0"/>
                    <a:pt x="182166" y="0"/>
                  </a:cubicBezTo>
                  <a:cubicBezTo>
                    <a:pt x="176898" y="0"/>
                    <a:pt x="172641" y="4258"/>
                    <a:pt x="172641" y="9525"/>
                  </a:cubicBezTo>
                  <a:lnTo>
                    <a:pt x="172641" y="82896"/>
                  </a:lnTo>
                  <a:lnTo>
                    <a:pt x="37557" y="82896"/>
                  </a:lnTo>
                  <a:cubicBezTo>
                    <a:pt x="32290" y="82896"/>
                    <a:pt x="28032" y="87154"/>
                    <a:pt x="28032" y="92421"/>
                  </a:cubicBezTo>
                  <a:lnTo>
                    <a:pt x="28032" y="457200"/>
                  </a:lnTo>
                  <a:lnTo>
                    <a:pt x="9525" y="457200"/>
                  </a:lnTo>
                  <a:cubicBezTo>
                    <a:pt x="4258" y="457200"/>
                    <a:pt x="0" y="461458"/>
                    <a:pt x="0" y="466725"/>
                  </a:cubicBezTo>
                  <a:lnTo>
                    <a:pt x="0" y="511493"/>
                  </a:lnTo>
                  <a:cubicBezTo>
                    <a:pt x="0" y="516760"/>
                    <a:pt x="4258" y="521018"/>
                    <a:pt x="9525" y="521018"/>
                  </a:cubicBezTo>
                  <a:lnTo>
                    <a:pt x="62408" y="521018"/>
                  </a:lnTo>
                  <a:lnTo>
                    <a:pt x="57769" y="574167"/>
                  </a:lnTo>
                  <a:lnTo>
                    <a:pt x="45682" y="574167"/>
                  </a:lnTo>
                  <a:cubicBezTo>
                    <a:pt x="40415" y="574167"/>
                    <a:pt x="36157" y="578425"/>
                    <a:pt x="36157" y="583692"/>
                  </a:cubicBezTo>
                  <a:cubicBezTo>
                    <a:pt x="36157" y="588959"/>
                    <a:pt x="40415" y="593217"/>
                    <a:pt x="45682" y="593217"/>
                  </a:cubicBezTo>
                  <a:lnTo>
                    <a:pt x="56102" y="593217"/>
                  </a:lnTo>
                  <a:lnTo>
                    <a:pt x="42281" y="751646"/>
                  </a:lnTo>
                  <a:cubicBezTo>
                    <a:pt x="41824" y="756885"/>
                    <a:pt x="45701" y="761505"/>
                    <a:pt x="50940" y="761962"/>
                  </a:cubicBezTo>
                  <a:cubicBezTo>
                    <a:pt x="51216" y="761991"/>
                    <a:pt x="51502" y="762000"/>
                    <a:pt x="51778" y="762000"/>
                  </a:cubicBezTo>
                  <a:cubicBezTo>
                    <a:pt x="56664" y="762000"/>
                    <a:pt x="60827" y="758257"/>
                    <a:pt x="61255" y="753304"/>
                  </a:cubicBezTo>
                  <a:lnTo>
                    <a:pt x="75228" y="593217"/>
                  </a:lnTo>
                  <a:lnTo>
                    <a:pt x="172517" y="593217"/>
                  </a:lnTo>
                  <a:cubicBezTo>
                    <a:pt x="172536" y="660216"/>
                    <a:pt x="172745" y="746789"/>
                    <a:pt x="172755" y="752504"/>
                  </a:cubicBezTo>
                  <a:cubicBezTo>
                    <a:pt x="172764" y="757752"/>
                    <a:pt x="177032" y="762000"/>
                    <a:pt x="182280" y="762000"/>
                  </a:cubicBezTo>
                  <a:cubicBezTo>
                    <a:pt x="182289" y="762000"/>
                    <a:pt x="182299" y="762000"/>
                    <a:pt x="182309" y="762000"/>
                  </a:cubicBezTo>
                  <a:cubicBezTo>
                    <a:pt x="187566" y="761991"/>
                    <a:pt x="191814" y="757714"/>
                    <a:pt x="191805" y="752446"/>
                  </a:cubicBezTo>
                  <a:cubicBezTo>
                    <a:pt x="191795" y="751037"/>
                    <a:pt x="191586" y="661711"/>
                    <a:pt x="191567" y="593217"/>
                  </a:cubicBezTo>
                  <a:lnTo>
                    <a:pt x="289093" y="593217"/>
                  </a:lnTo>
                  <a:lnTo>
                    <a:pt x="303057" y="753304"/>
                  </a:lnTo>
                  <a:cubicBezTo>
                    <a:pt x="303486" y="758266"/>
                    <a:pt x="307638" y="762000"/>
                    <a:pt x="312534" y="762000"/>
                  </a:cubicBezTo>
                  <a:cubicBezTo>
                    <a:pt x="312811" y="762000"/>
                    <a:pt x="313096" y="761991"/>
                    <a:pt x="313373" y="761962"/>
                  </a:cubicBezTo>
                  <a:cubicBezTo>
                    <a:pt x="318611" y="761505"/>
                    <a:pt x="322488" y="756885"/>
                    <a:pt x="322031" y="751646"/>
                  </a:cubicBezTo>
                  <a:lnTo>
                    <a:pt x="308220" y="593217"/>
                  </a:lnTo>
                  <a:lnTo>
                    <a:pt x="318640" y="593217"/>
                  </a:lnTo>
                  <a:cubicBezTo>
                    <a:pt x="323907" y="593217"/>
                    <a:pt x="328165" y="588959"/>
                    <a:pt x="328165" y="583692"/>
                  </a:cubicBezTo>
                  <a:cubicBezTo>
                    <a:pt x="328165" y="578425"/>
                    <a:pt x="323907" y="574167"/>
                    <a:pt x="318640" y="574167"/>
                  </a:cubicBezTo>
                  <a:lnTo>
                    <a:pt x="306562" y="574167"/>
                  </a:lnTo>
                  <a:lnTo>
                    <a:pt x="301923" y="521018"/>
                  </a:lnTo>
                  <a:lnTo>
                    <a:pt x="354806" y="521018"/>
                  </a:lnTo>
                  <a:cubicBezTo>
                    <a:pt x="360074" y="521018"/>
                    <a:pt x="364331" y="516760"/>
                    <a:pt x="364331" y="511493"/>
                  </a:cubicBezTo>
                  <a:lnTo>
                    <a:pt x="364331" y="466725"/>
                  </a:lnTo>
                  <a:close/>
                  <a:moveTo>
                    <a:pt x="47082" y="101946"/>
                  </a:moveTo>
                  <a:lnTo>
                    <a:pt x="317240" y="101946"/>
                  </a:lnTo>
                  <a:lnTo>
                    <a:pt x="317240" y="457200"/>
                  </a:lnTo>
                  <a:lnTo>
                    <a:pt x="47082" y="457200"/>
                  </a:lnTo>
                  <a:lnTo>
                    <a:pt x="47082" y="101946"/>
                  </a:lnTo>
                  <a:close/>
                  <a:moveTo>
                    <a:pt x="81534" y="521018"/>
                  </a:moveTo>
                  <a:lnTo>
                    <a:pt x="172679" y="521018"/>
                  </a:lnTo>
                  <a:cubicBezTo>
                    <a:pt x="172574" y="530419"/>
                    <a:pt x="172536" y="550078"/>
                    <a:pt x="172526" y="574167"/>
                  </a:cubicBezTo>
                  <a:lnTo>
                    <a:pt x="76895" y="574167"/>
                  </a:lnTo>
                  <a:lnTo>
                    <a:pt x="81534" y="521018"/>
                  </a:lnTo>
                  <a:close/>
                  <a:moveTo>
                    <a:pt x="287436" y="574167"/>
                  </a:moveTo>
                  <a:lnTo>
                    <a:pt x="191567" y="574167"/>
                  </a:lnTo>
                  <a:cubicBezTo>
                    <a:pt x="191576" y="549735"/>
                    <a:pt x="191614" y="529962"/>
                    <a:pt x="191719" y="521018"/>
                  </a:cubicBezTo>
                  <a:lnTo>
                    <a:pt x="282797" y="521018"/>
                  </a:lnTo>
                  <a:lnTo>
                    <a:pt x="287436" y="574167"/>
                  </a:lnTo>
                  <a:close/>
                  <a:moveTo>
                    <a:pt x="345281" y="501968"/>
                  </a:moveTo>
                  <a:lnTo>
                    <a:pt x="19050" y="501968"/>
                  </a:lnTo>
                  <a:lnTo>
                    <a:pt x="19050" y="476250"/>
                  </a:lnTo>
                  <a:lnTo>
                    <a:pt x="37557" y="476250"/>
                  </a:lnTo>
                  <a:lnTo>
                    <a:pt x="326765" y="476250"/>
                  </a:lnTo>
                  <a:lnTo>
                    <a:pt x="345272" y="476250"/>
                  </a:lnTo>
                  <a:lnTo>
                    <a:pt x="345272" y="501968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085CACAF-A7D8-4F92-92CF-1F5BEC93D9AC}"/>
              </a:ext>
            </a:extLst>
          </p:cNvPr>
          <p:cNvSpPr txBox="1"/>
          <p:nvPr/>
        </p:nvSpPr>
        <p:spPr>
          <a:xfrm>
            <a:off x="1064268" y="299961"/>
            <a:ext cx="53564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Neural Style</a:t>
            </a:r>
            <a:r>
              <a:rPr lang="ko-KR" altLang="en-US" sz="2800" dirty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 </a:t>
            </a:r>
            <a:r>
              <a:rPr lang="en-US" altLang="ko-KR" sz="2800" dirty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Transfer</a:t>
            </a:r>
            <a:endParaRPr lang="ko-KR" altLang="en-US" sz="2800" dirty="0">
              <a:latin typeface="210 맨발의청춘 B" panose="02020603020101020101" pitchFamily="18" charset="-127"/>
              <a:ea typeface="210 맨발의청춘 B" panose="0202060302010102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ADED725-3931-4BEC-906A-3BEA9DB8CD3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26" t="22758" r="54235" b="19592"/>
          <a:stretch/>
        </p:blipFill>
        <p:spPr>
          <a:xfrm>
            <a:off x="900000" y="1656000"/>
            <a:ext cx="5897074" cy="4422528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D6FBB06E-24D7-4BF5-B217-961B9F739982}"/>
              </a:ext>
            </a:extLst>
          </p:cNvPr>
          <p:cNvSpPr/>
          <p:nvPr/>
        </p:nvSpPr>
        <p:spPr>
          <a:xfrm>
            <a:off x="6540893" y="1092360"/>
            <a:ext cx="5356410" cy="5548258"/>
          </a:xfrm>
          <a:prstGeom prst="rect">
            <a:avLst/>
          </a:prstGeom>
          <a:solidFill>
            <a:srgbClr val="F2F4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8606B1E-AF5F-4E38-BACD-B18AA26EF07D}"/>
              </a:ext>
            </a:extLst>
          </p:cNvPr>
          <p:cNvSpPr txBox="1"/>
          <p:nvPr/>
        </p:nvSpPr>
        <p:spPr>
          <a:xfrm>
            <a:off x="6693850" y="1240607"/>
            <a:ext cx="50504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LBFGS (Limited Memory BFGS)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6CC1C38A-5FA4-46E0-97A7-20969E5C071A}"/>
              </a:ext>
            </a:extLst>
          </p:cNvPr>
          <p:cNvSpPr/>
          <p:nvPr/>
        </p:nvSpPr>
        <p:spPr>
          <a:xfrm>
            <a:off x="576000" y="1008000"/>
            <a:ext cx="21451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Training Loop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A34A931-463F-420D-952B-9629B9E1438D}"/>
              </a:ext>
            </a:extLst>
          </p:cNvPr>
          <p:cNvSpPr/>
          <p:nvPr/>
        </p:nvSpPr>
        <p:spPr>
          <a:xfrm>
            <a:off x="10324654" y="217379"/>
            <a:ext cx="1574470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ko-KR" sz="900" dirty="0">
                <a:hlinkClick r:id="rId4"/>
              </a:rPr>
              <a:t>https://wikidocs.net/21979</a:t>
            </a:r>
            <a:endParaRPr lang="ko-KR" altLang="en-US" sz="900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B7166A9-9DD0-4E7C-AE65-B03BE344B27A}"/>
              </a:ext>
            </a:extLst>
          </p:cNvPr>
          <p:cNvSpPr/>
          <p:nvPr/>
        </p:nvSpPr>
        <p:spPr>
          <a:xfrm>
            <a:off x="8251453" y="474315"/>
            <a:ext cx="3647671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900" dirty="0">
                <a:hlinkClick r:id="rId5"/>
              </a:rPr>
              <a:t>https://en.wikipedia.org/wiki/Limited-memory_BFGS#L-BFGS-B</a:t>
            </a:r>
            <a:endParaRPr lang="ko-KR" altLang="en-US" sz="900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1A07050-22FD-4C58-892F-59AAB65A0171}"/>
              </a:ext>
            </a:extLst>
          </p:cNvPr>
          <p:cNvSpPr/>
          <p:nvPr/>
        </p:nvSpPr>
        <p:spPr>
          <a:xfrm>
            <a:off x="8780991" y="217379"/>
            <a:ext cx="1574470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00" dirty="0">
                <a:hlinkClick r:id="rId6"/>
              </a:rPr>
              <a:t>https://wikidocs.net/22155</a:t>
            </a:r>
            <a:endParaRPr lang="ko-KR" altLang="en-US" sz="9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0ACEF5B-4ADB-4A70-8619-6D630732E06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9572" t="25316" r="23412" b="24882"/>
          <a:stretch/>
        </p:blipFill>
        <p:spPr>
          <a:xfrm>
            <a:off x="6540894" y="1611023"/>
            <a:ext cx="5356409" cy="319151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FFB39568-1FE7-42F8-B646-06DEF6A0A345}"/>
                  </a:ext>
                </a:extLst>
              </p:cNvPr>
              <p:cNvSpPr/>
              <p:nvPr/>
            </p:nvSpPr>
            <p:spPr>
              <a:xfrm>
                <a:off x="6744735" y="4802533"/>
                <a:ext cx="4948727" cy="17058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k</m:t>
                        </m:r>
                      </m:sub>
                    </m:sSub>
                    <m:sSub>
                      <m:sSubPr>
                        <m:ctrlPr>
                          <a:rPr lang="en-US" altLang="ko-KR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  <m:r>
                          <a:rPr lang="en-US" altLang="ko-KR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k</m:t>
                        </m:r>
                      </m:sub>
                    </m:sSub>
                  </m:oMath>
                </a14:m>
                <a:r>
                  <a:rPr lang="ko-KR" altLang="en-US" dirty="0">
                    <a:solidFill>
                      <a:schemeClr val="bg2">
                        <a:lumMod val="25000"/>
                      </a:schemeClr>
                    </a:solidFill>
                  </a:rPr>
                  <a:t> </a:t>
                </a:r>
                <a:r>
                  <a:rPr lang="ko-KR" altLang="en-US" dirty="0">
                    <a:solidFill>
                      <a:schemeClr val="bg2">
                        <a:lumMod val="25000"/>
                      </a:schemeClr>
                    </a:solidFill>
                    <a:latin typeface="제주명조" panose="02000300000000000000" pitchFamily="2" charset="-127"/>
                    <a:ea typeface="제주명조" panose="02000300000000000000" pitchFamily="2" charset="-127"/>
                  </a:rPr>
                  <a:t>가 연속한 </a:t>
                </a:r>
                <a:r>
                  <a:rPr lang="ko-KR" altLang="en-US" dirty="0" err="1">
                    <a:solidFill>
                      <a:schemeClr val="bg2">
                        <a:lumMod val="25000"/>
                      </a:schemeClr>
                    </a:solidFill>
                    <a:latin typeface="제주명조" panose="02000300000000000000" pitchFamily="2" charset="-127"/>
                    <a:ea typeface="제주명조" panose="02000300000000000000" pitchFamily="2" charset="-127"/>
                  </a:rPr>
                  <a:t>벡터함과</a:t>
                </a:r>
                <a:r>
                  <a:rPr lang="ko-KR" altLang="en-US" dirty="0">
                    <a:solidFill>
                      <a:schemeClr val="bg2">
                        <a:lumMod val="25000"/>
                      </a:schemeClr>
                    </a:solidFill>
                    <a:latin typeface="제주명조" panose="02000300000000000000" pitchFamily="2" charset="-127"/>
                    <a:ea typeface="제주명조" panose="02000300000000000000" pitchFamily="2" charset="-127"/>
                  </a:rPr>
                  <a:t> 곱으로 구할 수 있어</a:t>
                </a:r>
                <a:endParaRPr lang="en-US" altLang="ko-KR" dirty="0">
                  <a:solidFill>
                    <a:schemeClr val="bg2">
                      <a:lumMod val="25000"/>
                    </a:schemeClr>
                  </a:solidFill>
                  <a:latin typeface="제주명조" panose="02000300000000000000" pitchFamily="2" charset="-127"/>
                  <a:ea typeface="제주명조" panose="02000300000000000000" pitchFamily="2" charset="-127"/>
                </a:endParaRPr>
              </a:p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k</m:t>
                        </m:r>
                      </m:sub>
                    </m:sSub>
                  </m:oMath>
                </a14:m>
                <a:r>
                  <a:rPr lang="ko-KR" altLang="en-US" dirty="0">
                    <a:solidFill>
                      <a:schemeClr val="bg2">
                        <a:lumMod val="25000"/>
                      </a:schemeClr>
                    </a:solidFill>
                    <a:latin typeface="제주명조" panose="02000300000000000000" pitchFamily="2" charset="-127"/>
                    <a:ea typeface="제주명조" panose="02000300000000000000" pitchFamily="2" charset="-127"/>
                  </a:rPr>
                  <a:t> 계산 및 유지 개선</a:t>
                </a:r>
                <a:endParaRPr lang="en-US" altLang="ko-KR" dirty="0">
                  <a:solidFill>
                    <a:schemeClr val="bg2">
                      <a:lumMod val="25000"/>
                    </a:schemeClr>
                  </a:solidFill>
                  <a:latin typeface="제주명조" panose="02000300000000000000" pitchFamily="2" charset="-127"/>
                  <a:ea typeface="제주명조" panose="02000300000000000000" pitchFamily="2" charset="-127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dirty="0" err="1">
                    <a:solidFill>
                      <a:schemeClr val="bg2">
                        <a:lumMod val="25000"/>
                      </a:schemeClr>
                    </a:solidFill>
                    <a:latin typeface="제주명조" panose="02000300000000000000" pitchFamily="2" charset="-127"/>
                    <a:ea typeface="제주명조" panose="02000300000000000000" pitchFamily="2" charset="-127"/>
                  </a:rPr>
                  <a:t>init</a:t>
                </a:r>
                <a:r>
                  <a:rPr lang="en-US" altLang="ko-KR" dirty="0">
                    <a:solidFill>
                      <a:schemeClr val="bg2">
                        <a:lumMod val="25000"/>
                      </a:schemeClr>
                    </a:solidFill>
                    <a:latin typeface="제주명조" panose="02000300000000000000" pitchFamily="2" charset="-127"/>
                    <a:ea typeface="제주명조" panose="02000300000000000000" pitchFamily="2" charset="-127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k</m:t>
                        </m:r>
                      </m:sub>
                    </m:sSub>
                  </m:oMath>
                </a14:m>
                <a:r>
                  <a:rPr lang="en-US" altLang="ko-KR" dirty="0">
                    <a:solidFill>
                      <a:schemeClr val="bg2">
                        <a:lumMod val="25000"/>
                      </a:schemeClr>
                    </a:solidFill>
                    <a:latin typeface="제주명조" panose="02000300000000000000" pitchFamily="2" charset="-127"/>
                    <a:ea typeface="제주명조" panose="02000300000000000000" pitchFamily="2" charset="-127"/>
                  </a:rPr>
                  <a:t> </a:t>
                </a:r>
                <a:r>
                  <a:rPr lang="ko-KR" altLang="en-US" dirty="0">
                    <a:solidFill>
                      <a:schemeClr val="bg2">
                        <a:lumMod val="25000"/>
                      </a:schemeClr>
                    </a:solidFill>
                    <a:latin typeface="제주명조" panose="02000300000000000000" pitchFamily="2" charset="-127"/>
                    <a:ea typeface="제주명조" panose="02000300000000000000" pitchFamily="2" charset="-127"/>
                  </a:rPr>
                  <a:t>또한 </a:t>
                </a:r>
                <a:r>
                  <a:rPr lang="en-US" altLang="ko-KR" dirty="0">
                    <a:solidFill>
                      <a:schemeClr val="bg2">
                        <a:lumMod val="25000"/>
                      </a:schemeClr>
                    </a:solidFill>
                    <a:latin typeface="제주명조" panose="02000300000000000000" pitchFamily="2" charset="-127"/>
                    <a:ea typeface="제주명조" panose="02000300000000000000" pitchFamily="2" charset="-127"/>
                  </a:rPr>
                  <a:t>identity</a:t>
                </a:r>
                <a:r>
                  <a:rPr lang="ko-KR" altLang="en-US" dirty="0">
                    <a:solidFill>
                      <a:schemeClr val="bg2">
                        <a:lumMod val="25000"/>
                      </a:schemeClr>
                    </a:solidFill>
                    <a:latin typeface="제주명조" panose="02000300000000000000" pitchFamily="2" charset="-127"/>
                    <a:ea typeface="제주명조" panose="02000300000000000000" pitchFamily="2" charset="-127"/>
                  </a:rPr>
                  <a:t> </a:t>
                </a:r>
                <a:r>
                  <a:rPr lang="en-US" altLang="ko-KR" dirty="0">
                    <a:solidFill>
                      <a:schemeClr val="bg2">
                        <a:lumMod val="25000"/>
                      </a:schemeClr>
                    </a:solidFill>
                    <a:latin typeface="제주명조" panose="02000300000000000000" pitchFamily="2" charset="-127"/>
                    <a:ea typeface="제주명조" panose="02000300000000000000" pitchFamily="2" charset="-127"/>
                  </a:rPr>
                  <a:t>matrix</a:t>
                </a:r>
                <a:r>
                  <a:rPr lang="ko-KR" altLang="en-US" dirty="0">
                    <a:solidFill>
                      <a:schemeClr val="bg2">
                        <a:lumMod val="25000"/>
                      </a:schemeClr>
                    </a:solidFill>
                    <a:latin typeface="제주명조" panose="02000300000000000000" pitchFamily="2" charset="-127"/>
                    <a:ea typeface="제주명조" panose="02000300000000000000" pitchFamily="2" charset="-127"/>
                  </a:rPr>
                  <a:t>에</a:t>
                </a:r>
                <a:r>
                  <a:rPr lang="en-US" altLang="ko-KR" dirty="0">
                    <a:solidFill>
                      <a:schemeClr val="bg2">
                        <a:lumMod val="25000"/>
                      </a:schemeClr>
                    </a:solidFill>
                    <a:latin typeface="제주명조" panose="02000300000000000000" pitchFamily="2" charset="-127"/>
                    <a:ea typeface="제주명조" panose="02000300000000000000" pitchFamily="2" charset="-127"/>
                  </a:rPr>
                  <a:t> </a:t>
                </a:r>
                <a:r>
                  <a:rPr lang="ko-KR" altLang="en-US" dirty="0">
                    <a:solidFill>
                      <a:schemeClr val="bg2">
                        <a:lumMod val="25000"/>
                      </a:schemeClr>
                    </a:solidFill>
                    <a:latin typeface="제주명조" panose="02000300000000000000" pitchFamily="2" charset="-127"/>
                    <a:ea typeface="제주명조" panose="02000300000000000000" pitchFamily="2" charset="-127"/>
                  </a:rPr>
                  <a:t>상수를 곱한 형태로</a:t>
                </a:r>
                <a:endParaRPr lang="en-US" altLang="ko-KR" dirty="0">
                  <a:solidFill>
                    <a:schemeClr val="bg2">
                      <a:lumMod val="25000"/>
                    </a:schemeClr>
                  </a:solidFill>
                  <a:latin typeface="제주명조" panose="02000300000000000000" pitchFamily="2" charset="-127"/>
                  <a:ea typeface="제주명조" panose="02000300000000000000" pitchFamily="2" charset="-127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dirty="0">
                    <a:solidFill>
                      <a:schemeClr val="bg2">
                        <a:lumMod val="25000"/>
                      </a:schemeClr>
                    </a:solidFill>
                    <a:latin typeface="제주명조" panose="02000300000000000000" pitchFamily="2" charset="-127"/>
                    <a:ea typeface="제주명조" panose="02000300000000000000" pitchFamily="2" charset="-127"/>
                  </a:rPr>
                  <a:t>유지 및 계산에 큰 비용 발생하지 않음</a:t>
                </a:r>
              </a:p>
            </p:txBody>
          </p:sp>
        </mc:Choice>
        <mc:Fallback xmlns=""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FFB39568-1FE7-42F8-B646-06DEF6A0A34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4735" y="4802533"/>
                <a:ext cx="4948727" cy="1705852"/>
              </a:xfrm>
              <a:prstGeom prst="rect">
                <a:avLst/>
              </a:prstGeom>
              <a:blipFill>
                <a:blip r:embed="rId8"/>
                <a:stretch>
                  <a:fillRect l="-616" r="-616" b="-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그림 10">
            <a:extLst>
              <a:ext uri="{FF2B5EF4-FFF2-40B4-BE49-F238E27FC236}">
                <a16:creationId xmlns:a16="http://schemas.microsoft.com/office/drawing/2014/main" id="{C68FEF15-A6C7-4EEF-B7AD-5B1666EC53F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2663" t="55527" r="75127" b="31814"/>
          <a:stretch/>
        </p:blipFill>
        <p:spPr>
          <a:xfrm>
            <a:off x="10138955" y="2232387"/>
            <a:ext cx="1670879" cy="974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9736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그림 30">
            <a:extLst>
              <a:ext uri="{FF2B5EF4-FFF2-40B4-BE49-F238E27FC236}">
                <a16:creationId xmlns:a16="http://schemas.microsoft.com/office/drawing/2014/main" id="{FE19CDA8-5836-41B5-BD78-91494ABB84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26" t="22758" r="54235" b="19592"/>
          <a:stretch/>
        </p:blipFill>
        <p:spPr>
          <a:xfrm>
            <a:off x="900000" y="1656000"/>
            <a:ext cx="5897074" cy="4422528"/>
          </a:xfrm>
          <a:prstGeom prst="rect">
            <a:avLst/>
          </a:prstGeom>
        </p:spPr>
      </p:pic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F9C49033-AC62-4D81-B80E-BC6DDC923218}"/>
              </a:ext>
            </a:extLst>
          </p:cNvPr>
          <p:cNvCxnSpPr>
            <a:cxnSpLocks/>
          </p:cNvCxnSpPr>
          <p:nvPr/>
        </p:nvCxnSpPr>
        <p:spPr>
          <a:xfrm>
            <a:off x="1064268" y="827893"/>
            <a:ext cx="10745566" cy="0"/>
          </a:xfrm>
          <a:prstGeom prst="line">
            <a:avLst/>
          </a:prstGeom>
          <a:ln w="57150">
            <a:solidFill>
              <a:srgbClr val="A1D7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>
            <a:extLst>
              <a:ext uri="{FF2B5EF4-FFF2-40B4-BE49-F238E27FC236}">
                <a16:creationId xmlns:a16="http://schemas.microsoft.com/office/drawing/2014/main" id="{4D30A374-5109-427A-91CD-5D6006626EB2}"/>
              </a:ext>
            </a:extLst>
          </p:cNvPr>
          <p:cNvGrpSpPr/>
          <p:nvPr/>
        </p:nvGrpSpPr>
        <p:grpSpPr>
          <a:xfrm>
            <a:off x="180232" y="108086"/>
            <a:ext cx="762000" cy="762000"/>
            <a:chOff x="4459393" y="904565"/>
            <a:chExt cx="762000" cy="762000"/>
          </a:xfrm>
        </p:grpSpPr>
        <p:sp>
          <p:nvSpPr>
            <p:cNvPr id="24" name="자유형: 도형 23">
              <a:extLst>
                <a:ext uri="{FF2B5EF4-FFF2-40B4-BE49-F238E27FC236}">
                  <a16:creationId xmlns:a16="http://schemas.microsoft.com/office/drawing/2014/main" id="{14FF68D6-A21B-45CD-A5A4-621C55641F58}"/>
                </a:ext>
              </a:extLst>
            </p:cNvPr>
            <p:cNvSpPr/>
            <p:nvPr/>
          </p:nvSpPr>
          <p:spPr>
            <a:xfrm>
              <a:off x="4459393" y="904565"/>
              <a:ext cx="364331" cy="762000"/>
            </a:xfrm>
            <a:custGeom>
              <a:avLst/>
              <a:gdLst>
                <a:gd name="connsiteX0" fmla="*/ 354806 w 364331"/>
                <a:gd name="connsiteY0" fmla="*/ 521018 h 762000"/>
                <a:gd name="connsiteX1" fmla="*/ 364331 w 364331"/>
                <a:gd name="connsiteY1" fmla="*/ 511493 h 762000"/>
                <a:gd name="connsiteX2" fmla="*/ 364331 w 364331"/>
                <a:gd name="connsiteY2" fmla="*/ 466725 h 762000"/>
                <a:gd name="connsiteX3" fmla="*/ 354806 w 364331"/>
                <a:gd name="connsiteY3" fmla="*/ 457200 h 762000"/>
                <a:gd name="connsiteX4" fmla="*/ 336299 w 364331"/>
                <a:gd name="connsiteY4" fmla="*/ 457200 h 762000"/>
                <a:gd name="connsiteX5" fmla="*/ 336299 w 364331"/>
                <a:gd name="connsiteY5" fmla="*/ 92421 h 762000"/>
                <a:gd name="connsiteX6" fmla="*/ 326774 w 364331"/>
                <a:gd name="connsiteY6" fmla="*/ 82896 h 762000"/>
                <a:gd name="connsiteX7" fmla="*/ 191691 w 364331"/>
                <a:gd name="connsiteY7" fmla="*/ 82896 h 762000"/>
                <a:gd name="connsiteX8" fmla="*/ 191691 w 364331"/>
                <a:gd name="connsiteY8" fmla="*/ 9525 h 762000"/>
                <a:gd name="connsiteX9" fmla="*/ 182166 w 364331"/>
                <a:gd name="connsiteY9" fmla="*/ 0 h 762000"/>
                <a:gd name="connsiteX10" fmla="*/ 172641 w 364331"/>
                <a:gd name="connsiteY10" fmla="*/ 9525 h 762000"/>
                <a:gd name="connsiteX11" fmla="*/ 172641 w 364331"/>
                <a:gd name="connsiteY11" fmla="*/ 82896 h 762000"/>
                <a:gd name="connsiteX12" fmla="*/ 37557 w 364331"/>
                <a:gd name="connsiteY12" fmla="*/ 82896 h 762000"/>
                <a:gd name="connsiteX13" fmla="*/ 28032 w 364331"/>
                <a:gd name="connsiteY13" fmla="*/ 92421 h 762000"/>
                <a:gd name="connsiteX14" fmla="*/ 28032 w 364331"/>
                <a:gd name="connsiteY14" fmla="*/ 457200 h 762000"/>
                <a:gd name="connsiteX15" fmla="*/ 9525 w 364331"/>
                <a:gd name="connsiteY15" fmla="*/ 457200 h 762000"/>
                <a:gd name="connsiteX16" fmla="*/ 0 w 364331"/>
                <a:gd name="connsiteY16" fmla="*/ 466725 h 762000"/>
                <a:gd name="connsiteX17" fmla="*/ 0 w 364331"/>
                <a:gd name="connsiteY17" fmla="*/ 511493 h 762000"/>
                <a:gd name="connsiteX18" fmla="*/ 9525 w 364331"/>
                <a:gd name="connsiteY18" fmla="*/ 521018 h 762000"/>
                <a:gd name="connsiteX19" fmla="*/ 62408 w 364331"/>
                <a:gd name="connsiteY19" fmla="*/ 521018 h 762000"/>
                <a:gd name="connsiteX20" fmla="*/ 57769 w 364331"/>
                <a:gd name="connsiteY20" fmla="*/ 574167 h 762000"/>
                <a:gd name="connsiteX21" fmla="*/ 45682 w 364331"/>
                <a:gd name="connsiteY21" fmla="*/ 574167 h 762000"/>
                <a:gd name="connsiteX22" fmla="*/ 36157 w 364331"/>
                <a:gd name="connsiteY22" fmla="*/ 583692 h 762000"/>
                <a:gd name="connsiteX23" fmla="*/ 45682 w 364331"/>
                <a:gd name="connsiteY23" fmla="*/ 593217 h 762000"/>
                <a:gd name="connsiteX24" fmla="*/ 56102 w 364331"/>
                <a:gd name="connsiteY24" fmla="*/ 593217 h 762000"/>
                <a:gd name="connsiteX25" fmla="*/ 42281 w 364331"/>
                <a:gd name="connsiteY25" fmla="*/ 751646 h 762000"/>
                <a:gd name="connsiteX26" fmla="*/ 50940 w 364331"/>
                <a:gd name="connsiteY26" fmla="*/ 761962 h 762000"/>
                <a:gd name="connsiteX27" fmla="*/ 51778 w 364331"/>
                <a:gd name="connsiteY27" fmla="*/ 762000 h 762000"/>
                <a:gd name="connsiteX28" fmla="*/ 61255 w 364331"/>
                <a:gd name="connsiteY28" fmla="*/ 753304 h 762000"/>
                <a:gd name="connsiteX29" fmla="*/ 75228 w 364331"/>
                <a:gd name="connsiteY29" fmla="*/ 593217 h 762000"/>
                <a:gd name="connsiteX30" fmla="*/ 172517 w 364331"/>
                <a:gd name="connsiteY30" fmla="*/ 593217 h 762000"/>
                <a:gd name="connsiteX31" fmla="*/ 172755 w 364331"/>
                <a:gd name="connsiteY31" fmla="*/ 752504 h 762000"/>
                <a:gd name="connsiteX32" fmla="*/ 182280 w 364331"/>
                <a:gd name="connsiteY32" fmla="*/ 762000 h 762000"/>
                <a:gd name="connsiteX33" fmla="*/ 182309 w 364331"/>
                <a:gd name="connsiteY33" fmla="*/ 762000 h 762000"/>
                <a:gd name="connsiteX34" fmla="*/ 191805 w 364331"/>
                <a:gd name="connsiteY34" fmla="*/ 752446 h 762000"/>
                <a:gd name="connsiteX35" fmla="*/ 191567 w 364331"/>
                <a:gd name="connsiteY35" fmla="*/ 593217 h 762000"/>
                <a:gd name="connsiteX36" fmla="*/ 289093 w 364331"/>
                <a:gd name="connsiteY36" fmla="*/ 593217 h 762000"/>
                <a:gd name="connsiteX37" fmla="*/ 303057 w 364331"/>
                <a:gd name="connsiteY37" fmla="*/ 753304 h 762000"/>
                <a:gd name="connsiteX38" fmla="*/ 312534 w 364331"/>
                <a:gd name="connsiteY38" fmla="*/ 762000 h 762000"/>
                <a:gd name="connsiteX39" fmla="*/ 313373 w 364331"/>
                <a:gd name="connsiteY39" fmla="*/ 761962 h 762000"/>
                <a:gd name="connsiteX40" fmla="*/ 322031 w 364331"/>
                <a:gd name="connsiteY40" fmla="*/ 751646 h 762000"/>
                <a:gd name="connsiteX41" fmla="*/ 308220 w 364331"/>
                <a:gd name="connsiteY41" fmla="*/ 593217 h 762000"/>
                <a:gd name="connsiteX42" fmla="*/ 318640 w 364331"/>
                <a:gd name="connsiteY42" fmla="*/ 593217 h 762000"/>
                <a:gd name="connsiteX43" fmla="*/ 328165 w 364331"/>
                <a:gd name="connsiteY43" fmla="*/ 583692 h 762000"/>
                <a:gd name="connsiteX44" fmla="*/ 318640 w 364331"/>
                <a:gd name="connsiteY44" fmla="*/ 574167 h 762000"/>
                <a:gd name="connsiteX45" fmla="*/ 306562 w 364331"/>
                <a:gd name="connsiteY45" fmla="*/ 574167 h 762000"/>
                <a:gd name="connsiteX46" fmla="*/ 301923 w 364331"/>
                <a:gd name="connsiteY46" fmla="*/ 521018 h 762000"/>
                <a:gd name="connsiteX47" fmla="*/ 354806 w 364331"/>
                <a:gd name="connsiteY47" fmla="*/ 521018 h 762000"/>
                <a:gd name="connsiteX48" fmla="*/ 47082 w 364331"/>
                <a:gd name="connsiteY48" fmla="*/ 101946 h 762000"/>
                <a:gd name="connsiteX49" fmla="*/ 317240 w 364331"/>
                <a:gd name="connsiteY49" fmla="*/ 101946 h 762000"/>
                <a:gd name="connsiteX50" fmla="*/ 317240 w 364331"/>
                <a:gd name="connsiteY50" fmla="*/ 457200 h 762000"/>
                <a:gd name="connsiteX51" fmla="*/ 47082 w 364331"/>
                <a:gd name="connsiteY51" fmla="*/ 457200 h 762000"/>
                <a:gd name="connsiteX52" fmla="*/ 47082 w 364331"/>
                <a:gd name="connsiteY52" fmla="*/ 101946 h 762000"/>
                <a:gd name="connsiteX53" fmla="*/ 19050 w 364331"/>
                <a:gd name="connsiteY53" fmla="*/ 476250 h 762000"/>
                <a:gd name="connsiteX54" fmla="*/ 37557 w 364331"/>
                <a:gd name="connsiteY54" fmla="*/ 476250 h 762000"/>
                <a:gd name="connsiteX55" fmla="*/ 326765 w 364331"/>
                <a:gd name="connsiteY55" fmla="*/ 476250 h 762000"/>
                <a:gd name="connsiteX56" fmla="*/ 345272 w 364331"/>
                <a:gd name="connsiteY56" fmla="*/ 476250 h 762000"/>
                <a:gd name="connsiteX57" fmla="*/ 345272 w 364331"/>
                <a:gd name="connsiteY57" fmla="*/ 501968 h 762000"/>
                <a:gd name="connsiteX58" fmla="*/ 19040 w 364331"/>
                <a:gd name="connsiteY58" fmla="*/ 501968 h 762000"/>
                <a:gd name="connsiteX59" fmla="*/ 19040 w 364331"/>
                <a:gd name="connsiteY59" fmla="*/ 476250 h 762000"/>
                <a:gd name="connsiteX60" fmla="*/ 81534 w 364331"/>
                <a:gd name="connsiteY60" fmla="*/ 521018 h 762000"/>
                <a:gd name="connsiteX61" fmla="*/ 172679 w 364331"/>
                <a:gd name="connsiteY61" fmla="*/ 521018 h 762000"/>
                <a:gd name="connsiteX62" fmla="*/ 172526 w 364331"/>
                <a:gd name="connsiteY62" fmla="*/ 574167 h 762000"/>
                <a:gd name="connsiteX63" fmla="*/ 76895 w 364331"/>
                <a:gd name="connsiteY63" fmla="*/ 574167 h 762000"/>
                <a:gd name="connsiteX64" fmla="*/ 81534 w 364331"/>
                <a:gd name="connsiteY64" fmla="*/ 521018 h 762000"/>
                <a:gd name="connsiteX65" fmla="*/ 287436 w 364331"/>
                <a:gd name="connsiteY65" fmla="*/ 574167 h 762000"/>
                <a:gd name="connsiteX66" fmla="*/ 191567 w 364331"/>
                <a:gd name="connsiteY66" fmla="*/ 574167 h 762000"/>
                <a:gd name="connsiteX67" fmla="*/ 191719 w 364331"/>
                <a:gd name="connsiteY67" fmla="*/ 521018 h 762000"/>
                <a:gd name="connsiteX68" fmla="*/ 282797 w 364331"/>
                <a:gd name="connsiteY68" fmla="*/ 521018 h 762000"/>
                <a:gd name="connsiteX69" fmla="*/ 287436 w 364331"/>
                <a:gd name="connsiteY69" fmla="*/ 574167 h 76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364331" h="762000">
                  <a:moveTo>
                    <a:pt x="354806" y="521018"/>
                  </a:moveTo>
                  <a:cubicBezTo>
                    <a:pt x="360074" y="521018"/>
                    <a:pt x="364331" y="516760"/>
                    <a:pt x="364331" y="511493"/>
                  </a:cubicBezTo>
                  <a:lnTo>
                    <a:pt x="364331" y="466725"/>
                  </a:lnTo>
                  <a:cubicBezTo>
                    <a:pt x="364331" y="461458"/>
                    <a:pt x="360074" y="457200"/>
                    <a:pt x="354806" y="457200"/>
                  </a:cubicBezTo>
                  <a:lnTo>
                    <a:pt x="336299" y="457200"/>
                  </a:lnTo>
                  <a:lnTo>
                    <a:pt x="336299" y="92421"/>
                  </a:lnTo>
                  <a:cubicBezTo>
                    <a:pt x="336299" y="87154"/>
                    <a:pt x="332042" y="82896"/>
                    <a:pt x="326774" y="82896"/>
                  </a:cubicBezTo>
                  <a:lnTo>
                    <a:pt x="191691" y="82896"/>
                  </a:lnTo>
                  <a:lnTo>
                    <a:pt x="191691" y="9525"/>
                  </a:lnTo>
                  <a:cubicBezTo>
                    <a:pt x="191691" y="4258"/>
                    <a:pt x="187433" y="0"/>
                    <a:pt x="182166" y="0"/>
                  </a:cubicBezTo>
                  <a:cubicBezTo>
                    <a:pt x="176898" y="0"/>
                    <a:pt x="172641" y="4258"/>
                    <a:pt x="172641" y="9525"/>
                  </a:cubicBezTo>
                  <a:lnTo>
                    <a:pt x="172641" y="82896"/>
                  </a:lnTo>
                  <a:lnTo>
                    <a:pt x="37557" y="82896"/>
                  </a:lnTo>
                  <a:cubicBezTo>
                    <a:pt x="32290" y="82896"/>
                    <a:pt x="28032" y="87154"/>
                    <a:pt x="28032" y="92421"/>
                  </a:cubicBezTo>
                  <a:lnTo>
                    <a:pt x="28032" y="457200"/>
                  </a:lnTo>
                  <a:lnTo>
                    <a:pt x="9525" y="457200"/>
                  </a:lnTo>
                  <a:cubicBezTo>
                    <a:pt x="4258" y="457200"/>
                    <a:pt x="0" y="461458"/>
                    <a:pt x="0" y="466725"/>
                  </a:cubicBezTo>
                  <a:lnTo>
                    <a:pt x="0" y="511493"/>
                  </a:lnTo>
                  <a:cubicBezTo>
                    <a:pt x="0" y="516760"/>
                    <a:pt x="4258" y="521018"/>
                    <a:pt x="9525" y="521018"/>
                  </a:cubicBezTo>
                  <a:lnTo>
                    <a:pt x="62408" y="521018"/>
                  </a:lnTo>
                  <a:lnTo>
                    <a:pt x="57769" y="574167"/>
                  </a:lnTo>
                  <a:lnTo>
                    <a:pt x="45682" y="574167"/>
                  </a:lnTo>
                  <a:cubicBezTo>
                    <a:pt x="40415" y="574167"/>
                    <a:pt x="36157" y="578425"/>
                    <a:pt x="36157" y="583692"/>
                  </a:cubicBezTo>
                  <a:cubicBezTo>
                    <a:pt x="36157" y="588959"/>
                    <a:pt x="40415" y="593217"/>
                    <a:pt x="45682" y="593217"/>
                  </a:cubicBezTo>
                  <a:lnTo>
                    <a:pt x="56102" y="593217"/>
                  </a:lnTo>
                  <a:lnTo>
                    <a:pt x="42281" y="751646"/>
                  </a:lnTo>
                  <a:cubicBezTo>
                    <a:pt x="41824" y="756885"/>
                    <a:pt x="45701" y="761505"/>
                    <a:pt x="50940" y="761962"/>
                  </a:cubicBezTo>
                  <a:cubicBezTo>
                    <a:pt x="51216" y="761991"/>
                    <a:pt x="51502" y="762000"/>
                    <a:pt x="51778" y="762000"/>
                  </a:cubicBezTo>
                  <a:cubicBezTo>
                    <a:pt x="56664" y="762000"/>
                    <a:pt x="60827" y="758257"/>
                    <a:pt x="61255" y="753304"/>
                  </a:cubicBezTo>
                  <a:lnTo>
                    <a:pt x="75228" y="593217"/>
                  </a:lnTo>
                  <a:lnTo>
                    <a:pt x="172517" y="593217"/>
                  </a:lnTo>
                  <a:cubicBezTo>
                    <a:pt x="172536" y="660216"/>
                    <a:pt x="172745" y="746789"/>
                    <a:pt x="172755" y="752504"/>
                  </a:cubicBezTo>
                  <a:cubicBezTo>
                    <a:pt x="172764" y="757752"/>
                    <a:pt x="177032" y="762000"/>
                    <a:pt x="182280" y="762000"/>
                  </a:cubicBezTo>
                  <a:cubicBezTo>
                    <a:pt x="182289" y="762000"/>
                    <a:pt x="182299" y="762000"/>
                    <a:pt x="182309" y="762000"/>
                  </a:cubicBezTo>
                  <a:cubicBezTo>
                    <a:pt x="187566" y="761991"/>
                    <a:pt x="191814" y="757714"/>
                    <a:pt x="191805" y="752446"/>
                  </a:cubicBezTo>
                  <a:cubicBezTo>
                    <a:pt x="191795" y="751037"/>
                    <a:pt x="191586" y="661711"/>
                    <a:pt x="191567" y="593217"/>
                  </a:cubicBezTo>
                  <a:lnTo>
                    <a:pt x="289093" y="593217"/>
                  </a:lnTo>
                  <a:lnTo>
                    <a:pt x="303057" y="753304"/>
                  </a:lnTo>
                  <a:cubicBezTo>
                    <a:pt x="303486" y="758266"/>
                    <a:pt x="307638" y="762000"/>
                    <a:pt x="312534" y="762000"/>
                  </a:cubicBezTo>
                  <a:cubicBezTo>
                    <a:pt x="312811" y="762000"/>
                    <a:pt x="313096" y="761991"/>
                    <a:pt x="313373" y="761962"/>
                  </a:cubicBezTo>
                  <a:cubicBezTo>
                    <a:pt x="318611" y="761505"/>
                    <a:pt x="322488" y="756885"/>
                    <a:pt x="322031" y="751646"/>
                  </a:cubicBezTo>
                  <a:lnTo>
                    <a:pt x="308220" y="593217"/>
                  </a:lnTo>
                  <a:lnTo>
                    <a:pt x="318640" y="593217"/>
                  </a:lnTo>
                  <a:cubicBezTo>
                    <a:pt x="323907" y="593217"/>
                    <a:pt x="328165" y="588959"/>
                    <a:pt x="328165" y="583692"/>
                  </a:cubicBezTo>
                  <a:cubicBezTo>
                    <a:pt x="328165" y="578425"/>
                    <a:pt x="323907" y="574167"/>
                    <a:pt x="318640" y="574167"/>
                  </a:cubicBezTo>
                  <a:lnTo>
                    <a:pt x="306562" y="574167"/>
                  </a:lnTo>
                  <a:lnTo>
                    <a:pt x="301923" y="521018"/>
                  </a:lnTo>
                  <a:lnTo>
                    <a:pt x="354806" y="521018"/>
                  </a:lnTo>
                  <a:close/>
                  <a:moveTo>
                    <a:pt x="47082" y="101946"/>
                  </a:moveTo>
                  <a:lnTo>
                    <a:pt x="317240" y="101946"/>
                  </a:lnTo>
                  <a:lnTo>
                    <a:pt x="317240" y="457200"/>
                  </a:lnTo>
                  <a:lnTo>
                    <a:pt x="47082" y="457200"/>
                  </a:lnTo>
                  <a:lnTo>
                    <a:pt x="47082" y="101946"/>
                  </a:lnTo>
                  <a:close/>
                  <a:moveTo>
                    <a:pt x="19050" y="476250"/>
                  </a:moveTo>
                  <a:lnTo>
                    <a:pt x="37557" y="476250"/>
                  </a:lnTo>
                  <a:lnTo>
                    <a:pt x="326765" y="476250"/>
                  </a:lnTo>
                  <a:lnTo>
                    <a:pt x="345272" y="476250"/>
                  </a:lnTo>
                  <a:lnTo>
                    <a:pt x="345272" y="501968"/>
                  </a:lnTo>
                  <a:lnTo>
                    <a:pt x="19040" y="501968"/>
                  </a:lnTo>
                  <a:lnTo>
                    <a:pt x="19040" y="476250"/>
                  </a:lnTo>
                  <a:close/>
                  <a:moveTo>
                    <a:pt x="81534" y="521018"/>
                  </a:moveTo>
                  <a:lnTo>
                    <a:pt x="172679" y="521018"/>
                  </a:lnTo>
                  <a:cubicBezTo>
                    <a:pt x="172574" y="530419"/>
                    <a:pt x="172536" y="550078"/>
                    <a:pt x="172526" y="574167"/>
                  </a:cubicBezTo>
                  <a:lnTo>
                    <a:pt x="76895" y="574167"/>
                  </a:lnTo>
                  <a:lnTo>
                    <a:pt x="81534" y="521018"/>
                  </a:lnTo>
                  <a:close/>
                  <a:moveTo>
                    <a:pt x="287436" y="574167"/>
                  </a:moveTo>
                  <a:lnTo>
                    <a:pt x="191567" y="574167"/>
                  </a:lnTo>
                  <a:cubicBezTo>
                    <a:pt x="191576" y="549735"/>
                    <a:pt x="191614" y="529962"/>
                    <a:pt x="191719" y="521018"/>
                  </a:cubicBezTo>
                  <a:lnTo>
                    <a:pt x="282797" y="521018"/>
                  </a:lnTo>
                  <a:lnTo>
                    <a:pt x="287436" y="574167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8" name="자유형: 도형 27">
              <a:extLst>
                <a:ext uri="{FF2B5EF4-FFF2-40B4-BE49-F238E27FC236}">
                  <a16:creationId xmlns:a16="http://schemas.microsoft.com/office/drawing/2014/main" id="{8AB713BA-5C74-4158-8310-C76A6F2749DA}"/>
                </a:ext>
              </a:extLst>
            </p:cNvPr>
            <p:cNvSpPr/>
            <p:nvPr/>
          </p:nvSpPr>
          <p:spPr>
            <a:xfrm>
              <a:off x="4857062" y="904565"/>
              <a:ext cx="364331" cy="762000"/>
            </a:xfrm>
            <a:custGeom>
              <a:avLst/>
              <a:gdLst>
                <a:gd name="connsiteX0" fmla="*/ 364331 w 364331"/>
                <a:gd name="connsiteY0" fmla="*/ 466725 h 762000"/>
                <a:gd name="connsiteX1" fmla="*/ 354806 w 364331"/>
                <a:gd name="connsiteY1" fmla="*/ 457200 h 762000"/>
                <a:gd name="connsiteX2" fmla="*/ 336299 w 364331"/>
                <a:gd name="connsiteY2" fmla="*/ 457200 h 762000"/>
                <a:gd name="connsiteX3" fmla="*/ 336299 w 364331"/>
                <a:gd name="connsiteY3" fmla="*/ 92421 h 762000"/>
                <a:gd name="connsiteX4" fmla="*/ 326774 w 364331"/>
                <a:gd name="connsiteY4" fmla="*/ 82896 h 762000"/>
                <a:gd name="connsiteX5" fmla="*/ 191691 w 364331"/>
                <a:gd name="connsiteY5" fmla="*/ 82896 h 762000"/>
                <a:gd name="connsiteX6" fmla="*/ 191691 w 364331"/>
                <a:gd name="connsiteY6" fmla="*/ 9525 h 762000"/>
                <a:gd name="connsiteX7" fmla="*/ 182166 w 364331"/>
                <a:gd name="connsiteY7" fmla="*/ 0 h 762000"/>
                <a:gd name="connsiteX8" fmla="*/ 172641 w 364331"/>
                <a:gd name="connsiteY8" fmla="*/ 9525 h 762000"/>
                <a:gd name="connsiteX9" fmla="*/ 172641 w 364331"/>
                <a:gd name="connsiteY9" fmla="*/ 82896 h 762000"/>
                <a:gd name="connsiteX10" fmla="*/ 37557 w 364331"/>
                <a:gd name="connsiteY10" fmla="*/ 82896 h 762000"/>
                <a:gd name="connsiteX11" fmla="*/ 28032 w 364331"/>
                <a:gd name="connsiteY11" fmla="*/ 92421 h 762000"/>
                <a:gd name="connsiteX12" fmla="*/ 28032 w 364331"/>
                <a:gd name="connsiteY12" fmla="*/ 457200 h 762000"/>
                <a:gd name="connsiteX13" fmla="*/ 9525 w 364331"/>
                <a:gd name="connsiteY13" fmla="*/ 457200 h 762000"/>
                <a:gd name="connsiteX14" fmla="*/ 0 w 364331"/>
                <a:gd name="connsiteY14" fmla="*/ 466725 h 762000"/>
                <a:gd name="connsiteX15" fmla="*/ 0 w 364331"/>
                <a:gd name="connsiteY15" fmla="*/ 511493 h 762000"/>
                <a:gd name="connsiteX16" fmla="*/ 9525 w 364331"/>
                <a:gd name="connsiteY16" fmla="*/ 521018 h 762000"/>
                <a:gd name="connsiteX17" fmla="*/ 62408 w 364331"/>
                <a:gd name="connsiteY17" fmla="*/ 521018 h 762000"/>
                <a:gd name="connsiteX18" fmla="*/ 57769 w 364331"/>
                <a:gd name="connsiteY18" fmla="*/ 574167 h 762000"/>
                <a:gd name="connsiteX19" fmla="*/ 45682 w 364331"/>
                <a:gd name="connsiteY19" fmla="*/ 574167 h 762000"/>
                <a:gd name="connsiteX20" fmla="*/ 36157 w 364331"/>
                <a:gd name="connsiteY20" fmla="*/ 583692 h 762000"/>
                <a:gd name="connsiteX21" fmla="*/ 45682 w 364331"/>
                <a:gd name="connsiteY21" fmla="*/ 593217 h 762000"/>
                <a:gd name="connsiteX22" fmla="*/ 56102 w 364331"/>
                <a:gd name="connsiteY22" fmla="*/ 593217 h 762000"/>
                <a:gd name="connsiteX23" fmla="*/ 42281 w 364331"/>
                <a:gd name="connsiteY23" fmla="*/ 751646 h 762000"/>
                <a:gd name="connsiteX24" fmla="*/ 50940 w 364331"/>
                <a:gd name="connsiteY24" fmla="*/ 761962 h 762000"/>
                <a:gd name="connsiteX25" fmla="*/ 51778 w 364331"/>
                <a:gd name="connsiteY25" fmla="*/ 762000 h 762000"/>
                <a:gd name="connsiteX26" fmla="*/ 61255 w 364331"/>
                <a:gd name="connsiteY26" fmla="*/ 753304 h 762000"/>
                <a:gd name="connsiteX27" fmla="*/ 75228 w 364331"/>
                <a:gd name="connsiteY27" fmla="*/ 593217 h 762000"/>
                <a:gd name="connsiteX28" fmla="*/ 172517 w 364331"/>
                <a:gd name="connsiteY28" fmla="*/ 593217 h 762000"/>
                <a:gd name="connsiteX29" fmla="*/ 172755 w 364331"/>
                <a:gd name="connsiteY29" fmla="*/ 752504 h 762000"/>
                <a:gd name="connsiteX30" fmla="*/ 182280 w 364331"/>
                <a:gd name="connsiteY30" fmla="*/ 762000 h 762000"/>
                <a:gd name="connsiteX31" fmla="*/ 182309 w 364331"/>
                <a:gd name="connsiteY31" fmla="*/ 762000 h 762000"/>
                <a:gd name="connsiteX32" fmla="*/ 191805 w 364331"/>
                <a:gd name="connsiteY32" fmla="*/ 752446 h 762000"/>
                <a:gd name="connsiteX33" fmla="*/ 191567 w 364331"/>
                <a:gd name="connsiteY33" fmla="*/ 593217 h 762000"/>
                <a:gd name="connsiteX34" fmla="*/ 289093 w 364331"/>
                <a:gd name="connsiteY34" fmla="*/ 593217 h 762000"/>
                <a:gd name="connsiteX35" fmla="*/ 303057 w 364331"/>
                <a:gd name="connsiteY35" fmla="*/ 753304 h 762000"/>
                <a:gd name="connsiteX36" fmla="*/ 312534 w 364331"/>
                <a:gd name="connsiteY36" fmla="*/ 762000 h 762000"/>
                <a:gd name="connsiteX37" fmla="*/ 313373 w 364331"/>
                <a:gd name="connsiteY37" fmla="*/ 761962 h 762000"/>
                <a:gd name="connsiteX38" fmla="*/ 322031 w 364331"/>
                <a:gd name="connsiteY38" fmla="*/ 751646 h 762000"/>
                <a:gd name="connsiteX39" fmla="*/ 308220 w 364331"/>
                <a:gd name="connsiteY39" fmla="*/ 593217 h 762000"/>
                <a:gd name="connsiteX40" fmla="*/ 318640 w 364331"/>
                <a:gd name="connsiteY40" fmla="*/ 593217 h 762000"/>
                <a:gd name="connsiteX41" fmla="*/ 328165 w 364331"/>
                <a:gd name="connsiteY41" fmla="*/ 583692 h 762000"/>
                <a:gd name="connsiteX42" fmla="*/ 318640 w 364331"/>
                <a:gd name="connsiteY42" fmla="*/ 574167 h 762000"/>
                <a:gd name="connsiteX43" fmla="*/ 306562 w 364331"/>
                <a:gd name="connsiteY43" fmla="*/ 574167 h 762000"/>
                <a:gd name="connsiteX44" fmla="*/ 301923 w 364331"/>
                <a:gd name="connsiteY44" fmla="*/ 521018 h 762000"/>
                <a:gd name="connsiteX45" fmla="*/ 354806 w 364331"/>
                <a:gd name="connsiteY45" fmla="*/ 521018 h 762000"/>
                <a:gd name="connsiteX46" fmla="*/ 364331 w 364331"/>
                <a:gd name="connsiteY46" fmla="*/ 511493 h 762000"/>
                <a:gd name="connsiteX47" fmla="*/ 364331 w 364331"/>
                <a:gd name="connsiteY47" fmla="*/ 466725 h 762000"/>
                <a:gd name="connsiteX48" fmla="*/ 47082 w 364331"/>
                <a:gd name="connsiteY48" fmla="*/ 101946 h 762000"/>
                <a:gd name="connsiteX49" fmla="*/ 317240 w 364331"/>
                <a:gd name="connsiteY49" fmla="*/ 101946 h 762000"/>
                <a:gd name="connsiteX50" fmla="*/ 317240 w 364331"/>
                <a:gd name="connsiteY50" fmla="*/ 457200 h 762000"/>
                <a:gd name="connsiteX51" fmla="*/ 47082 w 364331"/>
                <a:gd name="connsiteY51" fmla="*/ 457200 h 762000"/>
                <a:gd name="connsiteX52" fmla="*/ 47082 w 364331"/>
                <a:gd name="connsiteY52" fmla="*/ 101946 h 762000"/>
                <a:gd name="connsiteX53" fmla="*/ 81534 w 364331"/>
                <a:gd name="connsiteY53" fmla="*/ 521018 h 762000"/>
                <a:gd name="connsiteX54" fmla="*/ 172679 w 364331"/>
                <a:gd name="connsiteY54" fmla="*/ 521018 h 762000"/>
                <a:gd name="connsiteX55" fmla="*/ 172526 w 364331"/>
                <a:gd name="connsiteY55" fmla="*/ 574167 h 762000"/>
                <a:gd name="connsiteX56" fmla="*/ 76895 w 364331"/>
                <a:gd name="connsiteY56" fmla="*/ 574167 h 762000"/>
                <a:gd name="connsiteX57" fmla="*/ 81534 w 364331"/>
                <a:gd name="connsiteY57" fmla="*/ 521018 h 762000"/>
                <a:gd name="connsiteX58" fmla="*/ 287436 w 364331"/>
                <a:gd name="connsiteY58" fmla="*/ 574167 h 762000"/>
                <a:gd name="connsiteX59" fmla="*/ 191567 w 364331"/>
                <a:gd name="connsiteY59" fmla="*/ 574167 h 762000"/>
                <a:gd name="connsiteX60" fmla="*/ 191719 w 364331"/>
                <a:gd name="connsiteY60" fmla="*/ 521018 h 762000"/>
                <a:gd name="connsiteX61" fmla="*/ 282797 w 364331"/>
                <a:gd name="connsiteY61" fmla="*/ 521018 h 762000"/>
                <a:gd name="connsiteX62" fmla="*/ 287436 w 364331"/>
                <a:gd name="connsiteY62" fmla="*/ 574167 h 762000"/>
                <a:gd name="connsiteX63" fmla="*/ 345281 w 364331"/>
                <a:gd name="connsiteY63" fmla="*/ 501968 h 762000"/>
                <a:gd name="connsiteX64" fmla="*/ 19050 w 364331"/>
                <a:gd name="connsiteY64" fmla="*/ 501968 h 762000"/>
                <a:gd name="connsiteX65" fmla="*/ 19050 w 364331"/>
                <a:gd name="connsiteY65" fmla="*/ 476250 h 762000"/>
                <a:gd name="connsiteX66" fmla="*/ 37557 w 364331"/>
                <a:gd name="connsiteY66" fmla="*/ 476250 h 762000"/>
                <a:gd name="connsiteX67" fmla="*/ 326765 w 364331"/>
                <a:gd name="connsiteY67" fmla="*/ 476250 h 762000"/>
                <a:gd name="connsiteX68" fmla="*/ 345272 w 364331"/>
                <a:gd name="connsiteY68" fmla="*/ 476250 h 762000"/>
                <a:gd name="connsiteX69" fmla="*/ 345272 w 364331"/>
                <a:gd name="connsiteY69" fmla="*/ 501968 h 76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364331" h="762000">
                  <a:moveTo>
                    <a:pt x="364331" y="466725"/>
                  </a:moveTo>
                  <a:cubicBezTo>
                    <a:pt x="364331" y="461458"/>
                    <a:pt x="360074" y="457200"/>
                    <a:pt x="354806" y="457200"/>
                  </a:cubicBezTo>
                  <a:lnTo>
                    <a:pt x="336299" y="457200"/>
                  </a:lnTo>
                  <a:lnTo>
                    <a:pt x="336299" y="92421"/>
                  </a:lnTo>
                  <a:cubicBezTo>
                    <a:pt x="336299" y="87154"/>
                    <a:pt x="332042" y="82896"/>
                    <a:pt x="326774" y="82896"/>
                  </a:cubicBezTo>
                  <a:lnTo>
                    <a:pt x="191691" y="82896"/>
                  </a:lnTo>
                  <a:lnTo>
                    <a:pt x="191691" y="9525"/>
                  </a:lnTo>
                  <a:cubicBezTo>
                    <a:pt x="191691" y="4258"/>
                    <a:pt x="187433" y="0"/>
                    <a:pt x="182166" y="0"/>
                  </a:cubicBezTo>
                  <a:cubicBezTo>
                    <a:pt x="176898" y="0"/>
                    <a:pt x="172641" y="4258"/>
                    <a:pt x="172641" y="9525"/>
                  </a:cubicBezTo>
                  <a:lnTo>
                    <a:pt x="172641" y="82896"/>
                  </a:lnTo>
                  <a:lnTo>
                    <a:pt x="37557" y="82896"/>
                  </a:lnTo>
                  <a:cubicBezTo>
                    <a:pt x="32290" y="82896"/>
                    <a:pt x="28032" y="87154"/>
                    <a:pt x="28032" y="92421"/>
                  </a:cubicBezTo>
                  <a:lnTo>
                    <a:pt x="28032" y="457200"/>
                  </a:lnTo>
                  <a:lnTo>
                    <a:pt x="9525" y="457200"/>
                  </a:lnTo>
                  <a:cubicBezTo>
                    <a:pt x="4258" y="457200"/>
                    <a:pt x="0" y="461458"/>
                    <a:pt x="0" y="466725"/>
                  </a:cubicBezTo>
                  <a:lnTo>
                    <a:pt x="0" y="511493"/>
                  </a:lnTo>
                  <a:cubicBezTo>
                    <a:pt x="0" y="516760"/>
                    <a:pt x="4258" y="521018"/>
                    <a:pt x="9525" y="521018"/>
                  </a:cubicBezTo>
                  <a:lnTo>
                    <a:pt x="62408" y="521018"/>
                  </a:lnTo>
                  <a:lnTo>
                    <a:pt x="57769" y="574167"/>
                  </a:lnTo>
                  <a:lnTo>
                    <a:pt x="45682" y="574167"/>
                  </a:lnTo>
                  <a:cubicBezTo>
                    <a:pt x="40415" y="574167"/>
                    <a:pt x="36157" y="578425"/>
                    <a:pt x="36157" y="583692"/>
                  </a:cubicBezTo>
                  <a:cubicBezTo>
                    <a:pt x="36157" y="588959"/>
                    <a:pt x="40415" y="593217"/>
                    <a:pt x="45682" y="593217"/>
                  </a:cubicBezTo>
                  <a:lnTo>
                    <a:pt x="56102" y="593217"/>
                  </a:lnTo>
                  <a:lnTo>
                    <a:pt x="42281" y="751646"/>
                  </a:lnTo>
                  <a:cubicBezTo>
                    <a:pt x="41824" y="756885"/>
                    <a:pt x="45701" y="761505"/>
                    <a:pt x="50940" y="761962"/>
                  </a:cubicBezTo>
                  <a:cubicBezTo>
                    <a:pt x="51216" y="761991"/>
                    <a:pt x="51502" y="762000"/>
                    <a:pt x="51778" y="762000"/>
                  </a:cubicBezTo>
                  <a:cubicBezTo>
                    <a:pt x="56664" y="762000"/>
                    <a:pt x="60827" y="758257"/>
                    <a:pt x="61255" y="753304"/>
                  </a:cubicBezTo>
                  <a:lnTo>
                    <a:pt x="75228" y="593217"/>
                  </a:lnTo>
                  <a:lnTo>
                    <a:pt x="172517" y="593217"/>
                  </a:lnTo>
                  <a:cubicBezTo>
                    <a:pt x="172536" y="660216"/>
                    <a:pt x="172745" y="746789"/>
                    <a:pt x="172755" y="752504"/>
                  </a:cubicBezTo>
                  <a:cubicBezTo>
                    <a:pt x="172764" y="757752"/>
                    <a:pt x="177032" y="762000"/>
                    <a:pt x="182280" y="762000"/>
                  </a:cubicBezTo>
                  <a:cubicBezTo>
                    <a:pt x="182289" y="762000"/>
                    <a:pt x="182299" y="762000"/>
                    <a:pt x="182309" y="762000"/>
                  </a:cubicBezTo>
                  <a:cubicBezTo>
                    <a:pt x="187566" y="761991"/>
                    <a:pt x="191814" y="757714"/>
                    <a:pt x="191805" y="752446"/>
                  </a:cubicBezTo>
                  <a:cubicBezTo>
                    <a:pt x="191795" y="751037"/>
                    <a:pt x="191586" y="661711"/>
                    <a:pt x="191567" y="593217"/>
                  </a:cubicBezTo>
                  <a:lnTo>
                    <a:pt x="289093" y="593217"/>
                  </a:lnTo>
                  <a:lnTo>
                    <a:pt x="303057" y="753304"/>
                  </a:lnTo>
                  <a:cubicBezTo>
                    <a:pt x="303486" y="758266"/>
                    <a:pt x="307638" y="762000"/>
                    <a:pt x="312534" y="762000"/>
                  </a:cubicBezTo>
                  <a:cubicBezTo>
                    <a:pt x="312811" y="762000"/>
                    <a:pt x="313096" y="761991"/>
                    <a:pt x="313373" y="761962"/>
                  </a:cubicBezTo>
                  <a:cubicBezTo>
                    <a:pt x="318611" y="761505"/>
                    <a:pt x="322488" y="756885"/>
                    <a:pt x="322031" y="751646"/>
                  </a:cubicBezTo>
                  <a:lnTo>
                    <a:pt x="308220" y="593217"/>
                  </a:lnTo>
                  <a:lnTo>
                    <a:pt x="318640" y="593217"/>
                  </a:lnTo>
                  <a:cubicBezTo>
                    <a:pt x="323907" y="593217"/>
                    <a:pt x="328165" y="588959"/>
                    <a:pt x="328165" y="583692"/>
                  </a:cubicBezTo>
                  <a:cubicBezTo>
                    <a:pt x="328165" y="578425"/>
                    <a:pt x="323907" y="574167"/>
                    <a:pt x="318640" y="574167"/>
                  </a:cubicBezTo>
                  <a:lnTo>
                    <a:pt x="306562" y="574167"/>
                  </a:lnTo>
                  <a:lnTo>
                    <a:pt x="301923" y="521018"/>
                  </a:lnTo>
                  <a:lnTo>
                    <a:pt x="354806" y="521018"/>
                  </a:lnTo>
                  <a:cubicBezTo>
                    <a:pt x="360074" y="521018"/>
                    <a:pt x="364331" y="516760"/>
                    <a:pt x="364331" y="511493"/>
                  </a:cubicBezTo>
                  <a:lnTo>
                    <a:pt x="364331" y="466725"/>
                  </a:lnTo>
                  <a:close/>
                  <a:moveTo>
                    <a:pt x="47082" y="101946"/>
                  </a:moveTo>
                  <a:lnTo>
                    <a:pt x="317240" y="101946"/>
                  </a:lnTo>
                  <a:lnTo>
                    <a:pt x="317240" y="457200"/>
                  </a:lnTo>
                  <a:lnTo>
                    <a:pt x="47082" y="457200"/>
                  </a:lnTo>
                  <a:lnTo>
                    <a:pt x="47082" y="101946"/>
                  </a:lnTo>
                  <a:close/>
                  <a:moveTo>
                    <a:pt x="81534" y="521018"/>
                  </a:moveTo>
                  <a:lnTo>
                    <a:pt x="172679" y="521018"/>
                  </a:lnTo>
                  <a:cubicBezTo>
                    <a:pt x="172574" y="530419"/>
                    <a:pt x="172536" y="550078"/>
                    <a:pt x="172526" y="574167"/>
                  </a:cubicBezTo>
                  <a:lnTo>
                    <a:pt x="76895" y="574167"/>
                  </a:lnTo>
                  <a:lnTo>
                    <a:pt x="81534" y="521018"/>
                  </a:lnTo>
                  <a:close/>
                  <a:moveTo>
                    <a:pt x="287436" y="574167"/>
                  </a:moveTo>
                  <a:lnTo>
                    <a:pt x="191567" y="574167"/>
                  </a:lnTo>
                  <a:cubicBezTo>
                    <a:pt x="191576" y="549735"/>
                    <a:pt x="191614" y="529962"/>
                    <a:pt x="191719" y="521018"/>
                  </a:cubicBezTo>
                  <a:lnTo>
                    <a:pt x="282797" y="521018"/>
                  </a:lnTo>
                  <a:lnTo>
                    <a:pt x="287436" y="574167"/>
                  </a:lnTo>
                  <a:close/>
                  <a:moveTo>
                    <a:pt x="345281" y="501968"/>
                  </a:moveTo>
                  <a:lnTo>
                    <a:pt x="19050" y="501968"/>
                  </a:lnTo>
                  <a:lnTo>
                    <a:pt x="19050" y="476250"/>
                  </a:lnTo>
                  <a:lnTo>
                    <a:pt x="37557" y="476250"/>
                  </a:lnTo>
                  <a:lnTo>
                    <a:pt x="326765" y="476250"/>
                  </a:lnTo>
                  <a:lnTo>
                    <a:pt x="345272" y="476250"/>
                  </a:lnTo>
                  <a:lnTo>
                    <a:pt x="345272" y="501968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085CACAF-A7D8-4F92-92CF-1F5BEC93D9AC}"/>
              </a:ext>
            </a:extLst>
          </p:cNvPr>
          <p:cNvSpPr txBox="1"/>
          <p:nvPr/>
        </p:nvSpPr>
        <p:spPr>
          <a:xfrm>
            <a:off x="1064268" y="299961"/>
            <a:ext cx="44119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Neural Style</a:t>
            </a:r>
            <a:r>
              <a:rPr lang="ko-KR" altLang="en-US" sz="2800" dirty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 </a:t>
            </a:r>
            <a:r>
              <a:rPr lang="en-US" altLang="ko-KR" sz="2800" dirty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Transfer</a:t>
            </a:r>
            <a:endParaRPr lang="ko-KR" altLang="en-US" sz="2800" dirty="0">
              <a:latin typeface="210 맨발의청춘 B" panose="02020603020101020101" pitchFamily="18" charset="-127"/>
              <a:ea typeface="210 맨발의청춘 B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94BCA42-2E7C-434F-A9EA-E31D4E9EF9F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25" t="64218" r="74286" b="16414"/>
          <a:stretch/>
        </p:blipFill>
        <p:spPr>
          <a:xfrm>
            <a:off x="3192122" y="1587254"/>
            <a:ext cx="2762295" cy="129779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44F9C8E-87FD-4523-81BC-B8D7D86073F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613" t="41179" r="73121" b="52895"/>
          <a:stretch/>
        </p:blipFill>
        <p:spPr>
          <a:xfrm>
            <a:off x="3050541" y="977597"/>
            <a:ext cx="3045459" cy="426424"/>
          </a:xfrm>
          <a:prstGeom prst="rect">
            <a:avLst/>
          </a:prstGeom>
          <a:ln w="38100">
            <a:solidFill>
              <a:srgbClr val="A1D7D7"/>
            </a:solidFill>
          </a:ln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556567BC-6D4B-485F-B55A-F722C2281AC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5127" t="63059" r="21097" b="27213"/>
          <a:stretch/>
        </p:blipFill>
        <p:spPr>
          <a:xfrm>
            <a:off x="7424885" y="4636480"/>
            <a:ext cx="3045460" cy="380691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9F3EAEC6-C9ED-435E-9B30-B1730E93986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0765" t="60136" r="21951" b="20136"/>
          <a:stretch/>
        </p:blipFill>
        <p:spPr>
          <a:xfrm>
            <a:off x="7316804" y="5035943"/>
            <a:ext cx="3261622" cy="765453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3762E382-E60E-4092-896A-F591C31D4E41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0459" t="43198" r="9899" b="38912"/>
          <a:stretch/>
        </p:blipFill>
        <p:spPr>
          <a:xfrm>
            <a:off x="6890561" y="5820168"/>
            <a:ext cx="4114108" cy="694160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B6B7C1CB-A39B-4A3C-8B0B-ADAE89BE2638}"/>
              </a:ext>
            </a:extLst>
          </p:cNvPr>
          <p:cNvGrpSpPr/>
          <p:nvPr/>
        </p:nvGrpSpPr>
        <p:grpSpPr>
          <a:xfrm>
            <a:off x="6269410" y="1056604"/>
            <a:ext cx="5356410" cy="3289750"/>
            <a:chOff x="6381507" y="1190810"/>
            <a:chExt cx="5356410" cy="328975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5E8100E5-846E-4AE2-9029-AF9988E8AFE5}"/>
                </a:ext>
              </a:extLst>
            </p:cNvPr>
            <p:cNvSpPr/>
            <p:nvPr/>
          </p:nvSpPr>
          <p:spPr>
            <a:xfrm>
              <a:off x="6381507" y="1190810"/>
              <a:ext cx="5356410" cy="3289750"/>
            </a:xfrm>
            <a:prstGeom prst="rect">
              <a:avLst/>
            </a:prstGeom>
            <a:solidFill>
              <a:srgbClr val="F2F4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EEE7DEF-CD5F-46E4-9B62-07BC6983E2D0}"/>
                </a:ext>
              </a:extLst>
            </p:cNvPr>
            <p:cNvSpPr txBox="1"/>
            <p:nvPr/>
          </p:nvSpPr>
          <p:spPr>
            <a:xfrm>
              <a:off x="6534464" y="1375138"/>
              <a:ext cx="505049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2">
                      <a:lumMod val="25000"/>
                    </a:schemeClr>
                  </a:solidFill>
                  <a:latin typeface="제주명조" panose="02000300000000000000" pitchFamily="2" charset="-127"/>
                  <a:ea typeface="제주명조" panose="02000300000000000000" pitchFamily="2" charset="-127"/>
                </a:rPr>
                <a:t>LBFGS</a:t>
              </a:r>
              <a:r>
                <a:rPr lang="ko-KR" altLang="en-US" sz="1600" dirty="0">
                  <a:solidFill>
                    <a:schemeClr val="bg2">
                      <a:lumMod val="25000"/>
                    </a:schemeClr>
                  </a:solidFill>
                  <a:latin typeface="제주명조" panose="02000300000000000000" pitchFamily="2" charset="-127"/>
                  <a:ea typeface="제주명조" panose="02000300000000000000" pitchFamily="2" charset="-127"/>
                </a:rPr>
                <a:t>에서는 함수를 여러 번 재계산해야 하므로 </a:t>
              </a:r>
              <a:r>
                <a:rPr lang="en-US" altLang="ko-KR" sz="1600" dirty="0">
                  <a:solidFill>
                    <a:schemeClr val="bg2">
                      <a:lumMod val="25000"/>
                    </a:schemeClr>
                  </a:solidFill>
                  <a:latin typeface="제주명조" panose="02000300000000000000" pitchFamily="2" charset="-127"/>
                  <a:ea typeface="제주명조" panose="02000300000000000000" pitchFamily="2" charset="-127"/>
                </a:rPr>
                <a:t>gradient </a:t>
              </a:r>
              <a:r>
                <a:rPr lang="ko-KR" altLang="en-US" sz="1600" dirty="0">
                  <a:solidFill>
                    <a:schemeClr val="bg2">
                      <a:lumMod val="25000"/>
                    </a:schemeClr>
                  </a:solidFill>
                  <a:latin typeface="제주명조" panose="02000300000000000000" pitchFamily="2" charset="-127"/>
                  <a:ea typeface="제주명조" panose="02000300000000000000" pitchFamily="2" charset="-127"/>
                </a:rPr>
                <a:t>초기화</a:t>
              </a:r>
              <a:r>
                <a:rPr lang="en-US" altLang="ko-KR" sz="1600" dirty="0">
                  <a:solidFill>
                    <a:schemeClr val="bg2">
                      <a:lumMod val="25000"/>
                    </a:schemeClr>
                  </a:solidFill>
                  <a:latin typeface="제주명조" panose="02000300000000000000" pitchFamily="2" charset="-127"/>
                  <a:ea typeface="제주명조" panose="02000300000000000000" pitchFamily="2" charset="-127"/>
                </a:rPr>
                <a:t> </a:t>
              </a:r>
              <a:endParaRPr lang="ko-KR" altLang="en-US" sz="1600" dirty="0">
                <a:solidFill>
                  <a:schemeClr val="bg2">
                    <a:lumMod val="2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5A3481F-65B6-4E3C-BA95-4C75944E6DB7}"/>
                </a:ext>
              </a:extLst>
            </p:cNvPr>
            <p:cNvSpPr txBox="1"/>
            <p:nvPr/>
          </p:nvSpPr>
          <p:spPr>
            <a:xfrm>
              <a:off x="6534464" y="2085921"/>
              <a:ext cx="505049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2">
                      <a:lumMod val="25000"/>
                    </a:schemeClr>
                  </a:solidFill>
                  <a:latin typeface="제주명조" panose="02000300000000000000" pitchFamily="2" charset="-127"/>
                  <a:ea typeface="제주명조" panose="02000300000000000000" pitchFamily="2" charset="-127"/>
                </a:rPr>
                <a:t>VGG Net</a:t>
              </a:r>
              <a:r>
                <a:rPr lang="ko-KR" altLang="en-US" sz="1600" dirty="0">
                  <a:solidFill>
                    <a:schemeClr val="bg2">
                      <a:lumMod val="25000"/>
                    </a:schemeClr>
                  </a:solidFill>
                  <a:latin typeface="제주명조" panose="02000300000000000000" pitchFamily="2" charset="-127"/>
                  <a:ea typeface="제주명조" panose="02000300000000000000" pitchFamily="2" charset="-127"/>
                </a:rPr>
                <a:t>에 </a:t>
              </a:r>
              <a:r>
                <a:rPr lang="en-US" altLang="ko-KR" sz="1600" dirty="0" err="1">
                  <a:solidFill>
                    <a:schemeClr val="bg2">
                      <a:lumMod val="25000"/>
                    </a:schemeClr>
                  </a:solidFill>
                  <a:latin typeface="제주명조" panose="02000300000000000000" pitchFamily="2" charset="-127"/>
                  <a:ea typeface="제주명조" panose="02000300000000000000" pitchFamily="2" charset="-127"/>
                </a:rPr>
                <a:t>opt_img</a:t>
              </a:r>
              <a:r>
                <a:rPr lang="en-US" altLang="ko-KR" sz="1600" dirty="0">
                  <a:solidFill>
                    <a:schemeClr val="bg2">
                      <a:lumMod val="25000"/>
                    </a:schemeClr>
                  </a:solidFill>
                  <a:latin typeface="제주명조" panose="02000300000000000000" pitchFamily="2" charset="-127"/>
                  <a:ea typeface="제주명조" panose="02000300000000000000" pitchFamily="2" charset="-127"/>
                </a:rPr>
                <a:t>(</a:t>
              </a:r>
              <a:r>
                <a:rPr lang="ko-KR" altLang="en-US" sz="1600" dirty="0">
                  <a:solidFill>
                    <a:schemeClr val="bg2">
                      <a:lumMod val="25000"/>
                    </a:schemeClr>
                  </a:solidFill>
                  <a:latin typeface="제주명조" panose="02000300000000000000" pitchFamily="2" charset="-127"/>
                  <a:ea typeface="제주명조" panose="02000300000000000000" pitchFamily="2" charset="-127"/>
                </a:rPr>
                <a:t>초기 값으로 사진 복사</a:t>
              </a:r>
              <a:r>
                <a:rPr lang="en-US" altLang="ko-KR" sz="1600" dirty="0">
                  <a:solidFill>
                    <a:schemeClr val="bg2">
                      <a:lumMod val="25000"/>
                    </a:schemeClr>
                  </a:solidFill>
                  <a:latin typeface="제주명조" panose="02000300000000000000" pitchFamily="2" charset="-127"/>
                  <a:ea typeface="제주명조" panose="02000300000000000000" pitchFamily="2" charset="-127"/>
                </a:rPr>
                <a:t>)</a:t>
              </a:r>
              <a:r>
                <a:rPr lang="ko-KR" altLang="en-US" sz="1600" dirty="0">
                  <a:solidFill>
                    <a:schemeClr val="bg2">
                      <a:lumMod val="25000"/>
                    </a:schemeClr>
                  </a:solidFill>
                  <a:latin typeface="제주명조" panose="02000300000000000000" pitchFamily="2" charset="-127"/>
                  <a:ea typeface="제주명조" panose="02000300000000000000" pitchFamily="2" charset="-127"/>
                </a:rPr>
                <a:t>로 넣어</a:t>
              </a:r>
              <a:r>
                <a:rPr lang="en-US" altLang="ko-KR" sz="1600" dirty="0">
                  <a:solidFill>
                    <a:schemeClr val="bg2">
                      <a:lumMod val="25000"/>
                    </a:schemeClr>
                  </a:solidFill>
                  <a:latin typeface="제주명조" panose="02000300000000000000" pitchFamily="2" charset="-127"/>
                  <a:ea typeface="제주명조" panose="02000300000000000000" pitchFamily="2" charset="-127"/>
                </a:rPr>
                <a:t>,</a:t>
              </a:r>
            </a:p>
            <a:p>
              <a:pPr algn="ctr"/>
              <a:r>
                <a:rPr lang="en-US" altLang="ko-KR" sz="1600" dirty="0" err="1">
                  <a:solidFill>
                    <a:schemeClr val="bg2">
                      <a:lumMod val="25000"/>
                    </a:schemeClr>
                  </a:solidFill>
                  <a:latin typeface="제주명조" panose="02000300000000000000" pitchFamily="2" charset="-127"/>
                  <a:ea typeface="제주명조" panose="02000300000000000000" pitchFamily="2" charset="-127"/>
                </a:rPr>
                <a:t>loss_layers</a:t>
              </a:r>
              <a:r>
                <a:rPr lang="ko-KR" altLang="en-US" sz="1600" dirty="0">
                  <a:solidFill>
                    <a:schemeClr val="bg2">
                      <a:lumMod val="25000"/>
                    </a:schemeClr>
                  </a:solidFill>
                  <a:latin typeface="제주명조" panose="02000300000000000000" pitchFamily="2" charset="-127"/>
                  <a:ea typeface="제주명조" panose="02000300000000000000" pitchFamily="2" charset="-127"/>
                </a:rPr>
                <a:t>에 있는 매개변수 값 가져오기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E7088E3-43FD-4CD0-9E18-202EC8CAFE46}"/>
                </a:ext>
              </a:extLst>
            </p:cNvPr>
            <p:cNvSpPr txBox="1"/>
            <p:nvPr/>
          </p:nvSpPr>
          <p:spPr>
            <a:xfrm>
              <a:off x="6534464" y="2796704"/>
              <a:ext cx="5050496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2">
                      <a:lumMod val="25000"/>
                    </a:schemeClr>
                  </a:solidFill>
                  <a:latin typeface="제주명조" panose="02000300000000000000" pitchFamily="2" charset="-127"/>
                  <a:ea typeface="제주명조" panose="02000300000000000000" pitchFamily="2" charset="-127"/>
                </a:rPr>
                <a:t>a : out</a:t>
              </a:r>
              <a:r>
                <a:rPr lang="ko-KR" altLang="en-US" sz="1600" dirty="0">
                  <a:solidFill>
                    <a:schemeClr val="bg2">
                      <a:lumMod val="25000"/>
                    </a:schemeClr>
                  </a:solidFill>
                  <a:latin typeface="제주명조" panose="02000300000000000000" pitchFamily="2" charset="-127"/>
                  <a:ea typeface="제주명조" panose="02000300000000000000" pitchFamily="2" charset="-127"/>
                </a:rPr>
                <a:t>에 저장된 </a:t>
              </a:r>
              <a:r>
                <a:rPr lang="en-US" altLang="ko-KR" sz="1600" dirty="0">
                  <a:solidFill>
                    <a:schemeClr val="bg2">
                      <a:lumMod val="25000"/>
                    </a:schemeClr>
                  </a:solidFill>
                  <a:latin typeface="제주명조" panose="02000300000000000000" pitchFamily="2" charset="-127"/>
                  <a:ea typeface="제주명조" panose="02000300000000000000" pitchFamily="2" charset="-127"/>
                </a:rPr>
                <a:t>index</a:t>
              </a:r>
            </a:p>
            <a:p>
              <a:pPr algn="ctr"/>
              <a:r>
                <a:rPr lang="en-US" altLang="ko-KR" sz="1600" dirty="0">
                  <a:solidFill>
                    <a:schemeClr val="bg2">
                      <a:lumMod val="25000"/>
                    </a:schemeClr>
                  </a:solidFill>
                  <a:latin typeface="제주명조" panose="02000300000000000000" pitchFamily="2" charset="-127"/>
                  <a:ea typeface="제주명조" panose="02000300000000000000" pitchFamily="2" charset="-127"/>
                </a:rPr>
                <a:t>A : </a:t>
              </a:r>
              <a:r>
                <a:rPr lang="ko-KR" altLang="en-US" sz="1600" dirty="0">
                  <a:solidFill>
                    <a:schemeClr val="bg2">
                      <a:lumMod val="25000"/>
                    </a:schemeClr>
                  </a:solidFill>
                  <a:latin typeface="제주명조" panose="02000300000000000000" pitchFamily="2" charset="-127"/>
                  <a:ea typeface="제주명조" panose="02000300000000000000" pitchFamily="2" charset="-127"/>
                </a:rPr>
                <a:t>각 </a:t>
              </a:r>
              <a:r>
                <a:rPr lang="en-US" altLang="ko-KR" sz="1600" dirty="0">
                  <a:solidFill>
                    <a:schemeClr val="bg2">
                      <a:lumMod val="25000"/>
                    </a:schemeClr>
                  </a:solidFill>
                  <a:latin typeface="제주명조" panose="02000300000000000000" pitchFamily="2" charset="-127"/>
                  <a:ea typeface="제주명조" panose="02000300000000000000" pitchFamily="2" charset="-127"/>
                </a:rPr>
                <a:t>layers</a:t>
              </a:r>
              <a:r>
                <a:rPr lang="ko-KR" altLang="en-US" sz="1600" dirty="0">
                  <a:solidFill>
                    <a:schemeClr val="bg2">
                      <a:lumMod val="25000"/>
                    </a:schemeClr>
                  </a:solidFill>
                  <a:latin typeface="제주명조" panose="02000300000000000000" pitchFamily="2" charset="-127"/>
                  <a:ea typeface="제주명조" panose="02000300000000000000" pitchFamily="2" charset="-127"/>
                </a:rPr>
                <a:t>에 저장된 매개변수 값</a:t>
              </a:r>
              <a:endParaRPr lang="en-US" altLang="ko-KR" sz="1600" dirty="0">
                <a:solidFill>
                  <a:schemeClr val="bg2">
                    <a:lumMod val="2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endParaRPr>
            </a:p>
            <a:p>
              <a:pPr algn="ctr"/>
              <a:r>
                <a:rPr lang="en-US" altLang="ko-KR" sz="1600" dirty="0">
                  <a:solidFill>
                    <a:schemeClr val="bg2">
                      <a:lumMod val="25000"/>
                    </a:schemeClr>
                  </a:solidFill>
                  <a:latin typeface="제주명조" panose="02000300000000000000" pitchFamily="2" charset="-127"/>
                  <a:ea typeface="제주명조" panose="02000300000000000000" pitchFamily="2" charset="-127"/>
                </a:rPr>
                <a:t>a[0 ~ 4] : </a:t>
              </a:r>
              <a:r>
                <a:rPr lang="en-US" altLang="ko-KR" sz="1600" dirty="0" err="1">
                  <a:solidFill>
                    <a:schemeClr val="bg2">
                      <a:lumMod val="25000"/>
                    </a:schemeClr>
                  </a:solidFill>
                  <a:latin typeface="제주명조" panose="02000300000000000000" pitchFamily="2" charset="-127"/>
                  <a:ea typeface="제주명조" panose="02000300000000000000" pitchFamily="2" charset="-127"/>
                </a:rPr>
                <a:t>GramMSELoss</a:t>
              </a:r>
              <a:r>
                <a:rPr lang="en-US" altLang="ko-KR" sz="1600" dirty="0">
                  <a:solidFill>
                    <a:schemeClr val="bg2">
                      <a:lumMod val="25000"/>
                    </a:schemeClr>
                  </a:solidFill>
                  <a:latin typeface="제주명조" panose="02000300000000000000" pitchFamily="2" charset="-127"/>
                  <a:ea typeface="제주명조" panose="02000300000000000000" pitchFamily="2" charset="-127"/>
                </a:rPr>
                <a:t> (style)</a:t>
              </a:r>
            </a:p>
            <a:p>
              <a:pPr algn="ctr"/>
              <a:r>
                <a:rPr lang="en-US" altLang="ko-KR" sz="1600" dirty="0">
                  <a:solidFill>
                    <a:schemeClr val="bg2">
                      <a:lumMod val="25000"/>
                    </a:schemeClr>
                  </a:solidFill>
                  <a:latin typeface="제주명조" panose="02000300000000000000" pitchFamily="2" charset="-127"/>
                  <a:ea typeface="제주명조" panose="02000300000000000000" pitchFamily="2" charset="-127"/>
                </a:rPr>
                <a:t>a[5] : </a:t>
              </a:r>
              <a:r>
                <a:rPr lang="en-US" altLang="ko-KR" sz="1600" dirty="0" err="1">
                  <a:solidFill>
                    <a:schemeClr val="bg2">
                      <a:lumMod val="25000"/>
                    </a:schemeClr>
                  </a:solidFill>
                  <a:latin typeface="제주명조" panose="02000300000000000000" pitchFamily="2" charset="-127"/>
                  <a:ea typeface="제주명조" panose="02000300000000000000" pitchFamily="2" charset="-127"/>
                </a:rPr>
                <a:t>MSELoss</a:t>
              </a:r>
              <a:r>
                <a:rPr lang="en-US" altLang="ko-KR" sz="1600" dirty="0">
                  <a:solidFill>
                    <a:schemeClr val="bg2">
                      <a:lumMod val="25000"/>
                    </a:schemeClr>
                  </a:solidFill>
                  <a:latin typeface="제주명조" panose="02000300000000000000" pitchFamily="2" charset="-127"/>
                  <a:ea typeface="제주명조" panose="02000300000000000000" pitchFamily="2" charset="-127"/>
                </a:rPr>
                <a:t> (content)</a:t>
              </a:r>
              <a:endParaRPr lang="ko-KR" altLang="en-US" sz="1600" dirty="0">
                <a:solidFill>
                  <a:schemeClr val="bg2">
                    <a:lumMod val="2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A5D0D51-CDCC-438F-B927-A6F860394E9F}"/>
                </a:ext>
              </a:extLst>
            </p:cNvPr>
            <p:cNvSpPr txBox="1"/>
            <p:nvPr/>
          </p:nvSpPr>
          <p:spPr>
            <a:xfrm>
              <a:off x="6534464" y="3999930"/>
              <a:ext cx="505049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2">
                      <a:lumMod val="25000"/>
                    </a:schemeClr>
                  </a:solidFill>
                  <a:latin typeface="제주명조" panose="02000300000000000000" pitchFamily="2" charset="-127"/>
                  <a:ea typeface="제주명조" panose="02000300000000000000" pitchFamily="2" charset="-127"/>
                </a:rPr>
                <a:t>역전파로 </a:t>
              </a:r>
              <a:r>
                <a:rPr lang="en-US" altLang="ko-KR" sz="1600" dirty="0">
                  <a:solidFill>
                    <a:schemeClr val="bg2">
                      <a:lumMod val="25000"/>
                    </a:schemeClr>
                  </a:solidFill>
                  <a:latin typeface="제주명조" panose="02000300000000000000" pitchFamily="2" charset="-127"/>
                  <a:ea typeface="제주명조" panose="02000300000000000000" pitchFamily="2" charset="-127"/>
                </a:rPr>
                <a:t>Loss </a:t>
              </a:r>
              <a:r>
                <a:rPr lang="ko-KR" altLang="en-US" sz="1600" dirty="0" err="1">
                  <a:solidFill>
                    <a:schemeClr val="bg2">
                      <a:lumMod val="25000"/>
                    </a:schemeClr>
                  </a:solidFill>
                  <a:latin typeface="제주명조" panose="02000300000000000000" pitchFamily="2" charset="-127"/>
                  <a:ea typeface="제주명조" panose="02000300000000000000" pitchFamily="2" charset="-127"/>
                </a:rPr>
                <a:t>함수값</a:t>
              </a:r>
              <a:r>
                <a:rPr lang="ko-KR" altLang="en-US" sz="1600" dirty="0">
                  <a:solidFill>
                    <a:schemeClr val="bg2">
                      <a:lumMod val="25000"/>
                    </a:schemeClr>
                  </a:solidFill>
                  <a:latin typeface="제주명조" panose="02000300000000000000" pitchFamily="2" charset="-127"/>
                  <a:ea typeface="제주명조" panose="02000300000000000000" pitchFamily="2" charset="-127"/>
                </a:rPr>
                <a:t> 줄이기</a:t>
              </a:r>
            </a:p>
          </p:txBody>
        </p:sp>
      </p:grp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0A5D6A5-631B-4760-868D-D61E3C9E1A4F}"/>
              </a:ext>
            </a:extLst>
          </p:cNvPr>
          <p:cNvSpPr/>
          <p:nvPr/>
        </p:nvSpPr>
        <p:spPr>
          <a:xfrm>
            <a:off x="576000" y="1008000"/>
            <a:ext cx="21451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Training Loop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140101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F9C49033-AC62-4D81-B80E-BC6DDC923218}"/>
              </a:ext>
            </a:extLst>
          </p:cNvPr>
          <p:cNvCxnSpPr>
            <a:cxnSpLocks/>
          </p:cNvCxnSpPr>
          <p:nvPr/>
        </p:nvCxnSpPr>
        <p:spPr>
          <a:xfrm>
            <a:off x="1064268" y="827893"/>
            <a:ext cx="10745566" cy="0"/>
          </a:xfrm>
          <a:prstGeom prst="line">
            <a:avLst/>
          </a:prstGeom>
          <a:ln w="57150">
            <a:solidFill>
              <a:srgbClr val="A1D7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>
            <a:extLst>
              <a:ext uri="{FF2B5EF4-FFF2-40B4-BE49-F238E27FC236}">
                <a16:creationId xmlns:a16="http://schemas.microsoft.com/office/drawing/2014/main" id="{4D30A374-5109-427A-91CD-5D6006626EB2}"/>
              </a:ext>
            </a:extLst>
          </p:cNvPr>
          <p:cNvGrpSpPr/>
          <p:nvPr/>
        </p:nvGrpSpPr>
        <p:grpSpPr>
          <a:xfrm>
            <a:off x="180232" y="108086"/>
            <a:ext cx="762000" cy="762000"/>
            <a:chOff x="4459393" y="904565"/>
            <a:chExt cx="762000" cy="762000"/>
          </a:xfrm>
        </p:grpSpPr>
        <p:sp>
          <p:nvSpPr>
            <p:cNvPr id="24" name="자유형: 도형 23">
              <a:extLst>
                <a:ext uri="{FF2B5EF4-FFF2-40B4-BE49-F238E27FC236}">
                  <a16:creationId xmlns:a16="http://schemas.microsoft.com/office/drawing/2014/main" id="{14FF68D6-A21B-45CD-A5A4-621C55641F58}"/>
                </a:ext>
              </a:extLst>
            </p:cNvPr>
            <p:cNvSpPr/>
            <p:nvPr/>
          </p:nvSpPr>
          <p:spPr>
            <a:xfrm>
              <a:off x="4459393" y="904565"/>
              <a:ext cx="364331" cy="762000"/>
            </a:xfrm>
            <a:custGeom>
              <a:avLst/>
              <a:gdLst>
                <a:gd name="connsiteX0" fmla="*/ 354806 w 364331"/>
                <a:gd name="connsiteY0" fmla="*/ 521018 h 762000"/>
                <a:gd name="connsiteX1" fmla="*/ 364331 w 364331"/>
                <a:gd name="connsiteY1" fmla="*/ 511493 h 762000"/>
                <a:gd name="connsiteX2" fmla="*/ 364331 w 364331"/>
                <a:gd name="connsiteY2" fmla="*/ 466725 h 762000"/>
                <a:gd name="connsiteX3" fmla="*/ 354806 w 364331"/>
                <a:gd name="connsiteY3" fmla="*/ 457200 h 762000"/>
                <a:gd name="connsiteX4" fmla="*/ 336299 w 364331"/>
                <a:gd name="connsiteY4" fmla="*/ 457200 h 762000"/>
                <a:gd name="connsiteX5" fmla="*/ 336299 w 364331"/>
                <a:gd name="connsiteY5" fmla="*/ 92421 h 762000"/>
                <a:gd name="connsiteX6" fmla="*/ 326774 w 364331"/>
                <a:gd name="connsiteY6" fmla="*/ 82896 h 762000"/>
                <a:gd name="connsiteX7" fmla="*/ 191691 w 364331"/>
                <a:gd name="connsiteY7" fmla="*/ 82896 h 762000"/>
                <a:gd name="connsiteX8" fmla="*/ 191691 w 364331"/>
                <a:gd name="connsiteY8" fmla="*/ 9525 h 762000"/>
                <a:gd name="connsiteX9" fmla="*/ 182166 w 364331"/>
                <a:gd name="connsiteY9" fmla="*/ 0 h 762000"/>
                <a:gd name="connsiteX10" fmla="*/ 172641 w 364331"/>
                <a:gd name="connsiteY10" fmla="*/ 9525 h 762000"/>
                <a:gd name="connsiteX11" fmla="*/ 172641 w 364331"/>
                <a:gd name="connsiteY11" fmla="*/ 82896 h 762000"/>
                <a:gd name="connsiteX12" fmla="*/ 37557 w 364331"/>
                <a:gd name="connsiteY12" fmla="*/ 82896 h 762000"/>
                <a:gd name="connsiteX13" fmla="*/ 28032 w 364331"/>
                <a:gd name="connsiteY13" fmla="*/ 92421 h 762000"/>
                <a:gd name="connsiteX14" fmla="*/ 28032 w 364331"/>
                <a:gd name="connsiteY14" fmla="*/ 457200 h 762000"/>
                <a:gd name="connsiteX15" fmla="*/ 9525 w 364331"/>
                <a:gd name="connsiteY15" fmla="*/ 457200 h 762000"/>
                <a:gd name="connsiteX16" fmla="*/ 0 w 364331"/>
                <a:gd name="connsiteY16" fmla="*/ 466725 h 762000"/>
                <a:gd name="connsiteX17" fmla="*/ 0 w 364331"/>
                <a:gd name="connsiteY17" fmla="*/ 511493 h 762000"/>
                <a:gd name="connsiteX18" fmla="*/ 9525 w 364331"/>
                <a:gd name="connsiteY18" fmla="*/ 521018 h 762000"/>
                <a:gd name="connsiteX19" fmla="*/ 62408 w 364331"/>
                <a:gd name="connsiteY19" fmla="*/ 521018 h 762000"/>
                <a:gd name="connsiteX20" fmla="*/ 57769 w 364331"/>
                <a:gd name="connsiteY20" fmla="*/ 574167 h 762000"/>
                <a:gd name="connsiteX21" fmla="*/ 45682 w 364331"/>
                <a:gd name="connsiteY21" fmla="*/ 574167 h 762000"/>
                <a:gd name="connsiteX22" fmla="*/ 36157 w 364331"/>
                <a:gd name="connsiteY22" fmla="*/ 583692 h 762000"/>
                <a:gd name="connsiteX23" fmla="*/ 45682 w 364331"/>
                <a:gd name="connsiteY23" fmla="*/ 593217 h 762000"/>
                <a:gd name="connsiteX24" fmla="*/ 56102 w 364331"/>
                <a:gd name="connsiteY24" fmla="*/ 593217 h 762000"/>
                <a:gd name="connsiteX25" fmla="*/ 42281 w 364331"/>
                <a:gd name="connsiteY25" fmla="*/ 751646 h 762000"/>
                <a:gd name="connsiteX26" fmla="*/ 50940 w 364331"/>
                <a:gd name="connsiteY26" fmla="*/ 761962 h 762000"/>
                <a:gd name="connsiteX27" fmla="*/ 51778 w 364331"/>
                <a:gd name="connsiteY27" fmla="*/ 762000 h 762000"/>
                <a:gd name="connsiteX28" fmla="*/ 61255 w 364331"/>
                <a:gd name="connsiteY28" fmla="*/ 753304 h 762000"/>
                <a:gd name="connsiteX29" fmla="*/ 75228 w 364331"/>
                <a:gd name="connsiteY29" fmla="*/ 593217 h 762000"/>
                <a:gd name="connsiteX30" fmla="*/ 172517 w 364331"/>
                <a:gd name="connsiteY30" fmla="*/ 593217 h 762000"/>
                <a:gd name="connsiteX31" fmla="*/ 172755 w 364331"/>
                <a:gd name="connsiteY31" fmla="*/ 752504 h 762000"/>
                <a:gd name="connsiteX32" fmla="*/ 182280 w 364331"/>
                <a:gd name="connsiteY32" fmla="*/ 762000 h 762000"/>
                <a:gd name="connsiteX33" fmla="*/ 182309 w 364331"/>
                <a:gd name="connsiteY33" fmla="*/ 762000 h 762000"/>
                <a:gd name="connsiteX34" fmla="*/ 191805 w 364331"/>
                <a:gd name="connsiteY34" fmla="*/ 752446 h 762000"/>
                <a:gd name="connsiteX35" fmla="*/ 191567 w 364331"/>
                <a:gd name="connsiteY35" fmla="*/ 593217 h 762000"/>
                <a:gd name="connsiteX36" fmla="*/ 289093 w 364331"/>
                <a:gd name="connsiteY36" fmla="*/ 593217 h 762000"/>
                <a:gd name="connsiteX37" fmla="*/ 303057 w 364331"/>
                <a:gd name="connsiteY37" fmla="*/ 753304 h 762000"/>
                <a:gd name="connsiteX38" fmla="*/ 312534 w 364331"/>
                <a:gd name="connsiteY38" fmla="*/ 762000 h 762000"/>
                <a:gd name="connsiteX39" fmla="*/ 313373 w 364331"/>
                <a:gd name="connsiteY39" fmla="*/ 761962 h 762000"/>
                <a:gd name="connsiteX40" fmla="*/ 322031 w 364331"/>
                <a:gd name="connsiteY40" fmla="*/ 751646 h 762000"/>
                <a:gd name="connsiteX41" fmla="*/ 308220 w 364331"/>
                <a:gd name="connsiteY41" fmla="*/ 593217 h 762000"/>
                <a:gd name="connsiteX42" fmla="*/ 318640 w 364331"/>
                <a:gd name="connsiteY42" fmla="*/ 593217 h 762000"/>
                <a:gd name="connsiteX43" fmla="*/ 328165 w 364331"/>
                <a:gd name="connsiteY43" fmla="*/ 583692 h 762000"/>
                <a:gd name="connsiteX44" fmla="*/ 318640 w 364331"/>
                <a:gd name="connsiteY44" fmla="*/ 574167 h 762000"/>
                <a:gd name="connsiteX45" fmla="*/ 306562 w 364331"/>
                <a:gd name="connsiteY45" fmla="*/ 574167 h 762000"/>
                <a:gd name="connsiteX46" fmla="*/ 301923 w 364331"/>
                <a:gd name="connsiteY46" fmla="*/ 521018 h 762000"/>
                <a:gd name="connsiteX47" fmla="*/ 354806 w 364331"/>
                <a:gd name="connsiteY47" fmla="*/ 521018 h 762000"/>
                <a:gd name="connsiteX48" fmla="*/ 47082 w 364331"/>
                <a:gd name="connsiteY48" fmla="*/ 101946 h 762000"/>
                <a:gd name="connsiteX49" fmla="*/ 317240 w 364331"/>
                <a:gd name="connsiteY49" fmla="*/ 101946 h 762000"/>
                <a:gd name="connsiteX50" fmla="*/ 317240 w 364331"/>
                <a:gd name="connsiteY50" fmla="*/ 457200 h 762000"/>
                <a:gd name="connsiteX51" fmla="*/ 47082 w 364331"/>
                <a:gd name="connsiteY51" fmla="*/ 457200 h 762000"/>
                <a:gd name="connsiteX52" fmla="*/ 47082 w 364331"/>
                <a:gd name="connsiteY52" fmla="*/ 101946 h 762000"/>
                <a:gd name="connsiteX53" fmla="*/ 19050 w 364331"/>
                <a:gd name="connsiteY53" fmla="*/ 476250 h 762000"/>
                <a:gd name="connsiteX54" fmla="*/ 37557 w 364331"/>
                <a:gd name="connsiteY54" fmla="*/ 476250 h 762000"/>
                <a:gd name="connsiteX55" fmla="*/ 326765 w 364331"/>
                <a:gd name="connsiteY55" fmla="*/ 476250 h 762000"/>
                <a:gd name="connsiteX56" fmla="*/ 345272 w 364331"/>
                <a:gd name="connsiteY56" fmla="*/ 476250 h 762000"/>
                <a:gd name="connsiteX57" fmla="*/ 345272 w 364331"/>
                <a:gd name="connsiteY57" fmla="*/ 501968 h 762000"/>
                <a:gd name="connsiteX58" fmla="*/ 19040 w 364331"/>
                <a:gd name="connsiteY58" fmla="*/ 501968 h 762000"/>
                <a:gd name="connsiteX59" fmla="*/ 19040 w 364331"/>
                <a:gd name="connsiteY59" fmla="*/ 476250 h 762000"/>
                <a:gd name="connsiteX60" fmla="*/ 81534 w 364331"/>
                <a:gd name="connsiteY60" fmla="*/ 521018 h 762000"/>
                <a:gd name="connsiteX61" fmla="*/ 172679 w 364331"/>
                <a:gd name="connsiteY61" fmla="*/ 521018 h 762000"/>
                <a:gd name="connsiteX62" fmla="*/ 172526 w 364331"/>
                <a:gd name="connsiteY62" fmla="*/ 574167 h 762000"/>
                <a:gd name="connsiteX63" fmla="*/ 76895 w 364331"/>
                <a:gd name="connsiteY63" fmla="*/ 574167 h 762000"/>
                <a:gd name="connsiteX64" fmla="*/ 81534 w 364331"/>
                <a:gd name="connsiteY64" fmla="*/ 521018 h 762000"/>
                <a:gd name="connsiteX65" fmla="*/ 287436 w 364331"/>
                <a:gd name="connsiteY65" fmla="*/ 574167 h 762000"/>
                <a:gd name="connsiteX66" fmla="*/ 191567 w 364331"/>
                <a:gd name="connsiteY66" fmla="*/ 574167 h 762000"/>
                <a:gd name="connsiteX67" fmla="*/ 191719 w 364331"/>
                <a:gd name="connsiteY67" fmla="*/ 521018 h 762000"/>
                <a:gd name="connsiteX68" fmla="*/ 282797 w 364331"/>
                <a:gd name="connsiteY68" fmla="*/ 521018 h 762000"/>
                <a:gd name="connsiteX69" fmla="*/ 287436 w 364331"/>
                <a:gd name="connsiteY69" fmla="*/ 574167 h 76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364331" h="762000">
                  <a:moveTo>
                    <a:pt x="354806" y="521018"/>
                  </a:moveTo>
                  <a:cubicBezTo>
                    <a:pt x="360074" y="521018"/>
                    <a:pt x="364331" y="516760"/>
                    <a:pt x="364331" y="511493"/>
                  </a:cubicBezTo>
                  <a:lnTo>
                    <a:pt x="364331" y="466725"/>
                  </a:lnTo>
                  <a:cubicBezTo>
                    <a:pt x="364331" y="461458"/>
                    <a:pt x="360074" y="457200"/>
                    <a:pt x="354806" y="457200"/>
                  </a:cubicBezTo>
                  <a:lnTo>
                    <a:pt x="336299" y="457200"/>
                  </a:lnTo>
                  <a:lnTo>
                    <a:pt x="336299" y="92421"/>
                  </a:lnTo>
                  <a:cubicBezTo>
                    <a:pt x="336299" y="87154"/>
                    <a:pt x="332042" y="82896"/>
                    <a:pt x="326774" y="82896"/>
                  </a:cubicBezTo>
                  <a:lnTo>
                    <a:pt x="191691" y="82896"/>
                  </a:lnTo>
                  <a:lnTo>
                    <a:pt x="191691" y="9525"/>
                  </a:lnTo>
                  <a:cubicBezTo>
                    <a:pt x="191691" y="4258"/>
                    <a:pt x="187433" y="0"/>
                    <a:pt x="182166" y="0"/>
                  </a:cubicBezTo>
                  <a:cubicBezTo>
                    <a:pt x="176898" y="0"/>
                    <a:pt x="172641" y="4258"/>
                    <a:pt x="172641" y="9525"/>
                  </a:cubicBezTo>
                  <a:lnTo>
                    <a:pt x="172641" y="82896"/>
                  </a:lnTo>
                  <a:lnTo>
                    <a:pt x="37557" y="82896"/>
                  </a:lnTo>
                  <a:cubicBezTo>
                    <a:pt x="32290" y="82896"/>
                    <a:pt x="28032" y="87154"/>
                    <a:pt x="28032" y="92421"/>
                  </a:cubicBezTo>
                  <a:lnTo>
                    <a:pt x="28032" y="457200"/>
                  </a:lnTo>
                  <a:lnTo>
                    <a:pt x="9525" y="457200"/>
                  </a:lnTo>
                  <a:cubicBezTo>
                    <a:pt x="4258" y="457200"/>
                    <a:pt x="0" y="461458"/>
                    <a:pt x="0" y="466725"/>
                  </a:cubicBezTo>
                  <a:lnTo>
                    <a:pt x="0" y="511493"/>
                  </a:lnTo>
                  <a:cubicBezTo>
                    <a:pt x="0" y="516760"/>
                    <a:pt x="4258" y="521018"/>
                    <a:pt x="9525" y="521018"/>
                  </a:cubicBezTo>
                  <a:lnTo>
                    <a:pt x="62408" y="521018"/>
                  </a:lnTo>
                  <a:lnTo>
                    <a:pt x="57769" y="574167"/>
                  </a:lnTo>
                  <a:lnTo>
                    <a:pt x="45682" y="574167"/>
                  </a:lnTo>
                  <a:cubicBezTo>
                    <a:pt x="40415" y="574167"/>
                    <a:pt x="36157" y="578425"/>
                    <a:pt x="36157" y="583692"/>
                  </a:cubicBezTo>
                  <a:cubicBezTo>
                    <a:pt x="36157" y="588959"/>
                    <a:pt x="40415" y="593217"/>
                    <a:pt x="45682" y="593217"/>
                  </a:cubicBezTo>
                  <a:lnTo>
                    <a:pt x="56102" y="593217"/>
                  </a:lnTo>
                  <a:lnTo>
                    <a:pt x="42281" y="751646"/>
                  </a:lnTo>
                  <a:cubicBezTo>
                    <a:pt x="41824" y="756885"/>
                    <a:pt x="45701" y="761505"/>
                    <a:pt x="50940" y="761962"/>
                  </a:cubicBezTo>
                  <a:cubicBezTo>
                    <a:pt x="51216" y="761991"/>
                    <a:pt x="51502" y="762000"/>
                    <a:pt x="51778" y="762000"/>
                  </a:cubicBezTo>
                  <a:cubicBezTo>
                    <a:pt x="56664" y="762000"/>
                    <a:pt x="60827" y="758257"/>
                    <a:pt x="61255" y="753304"/>
                  </a:cubicBezTo>
                  <a:lnTo>
                    <a:pt x="75228" y="593217"/>
                  </a:lnTo>
                  <a:lnTo>
                    <a:pt x="172517" y="593217"/>
                  </a:lnTo>
                  <a:cubicBezTo>
                    <a:pt x="172536" y="660216"/>
                    <a:pt x="172745" y="746789"/>
                    <a:pt x="172755" y="752504"/>
                  </a:cubicBezTo>
                  <a:cubicBezTo>
                    <a:pt x="172764" y="757752"/>
                    <a:pt x="177032" y="762000"/>
                    <a:pt x="182280" y="762000"/>
                  </a:cubicBezTo>
                  <a:cubicBezTo>
                    <a:pt x="182289" y="762000"/>
                    <a:pt x="182299" y="762000"/>
                    <a:pt x="182309" y="762000"/>
                  </a:cubicBezTo>
                  <a:cubicBezTo>
                    <a:pt x="187566" y="761991"/>
                    <a:pt x="191814" y="757714"/>
                    <a:pt x="191805" y="752446"/>
                  </a:cubicBezTo>
                  <a:cubicBezTo>
                    <a:pt x="191795" y="751037"/>
                    <a:pt x="191586" y="661711"/>
                    <a:pt x="191567" y="593217"/>
                  </a:cubicBezTo>
                  <a:lnTo>
                    <a:pt x="289093" y="593217"/>
                  </a:lnTo>
                  <a:lnTo>
                    <a:pt x="303057" y="753304"/>
                  </a:lnTo>
                  <a:cubicBezTo>
                    <a:pt x="303486" y="758266"/>
                    <a:pt x="307638" y="762000"/>
                    <a:pt x="312534" y="762000"/>
                  </a:cubicBezTo>
                  <a:cubicBezTo>
                    <a:pt x="312811" y="762000"/>
                    <a:pt x="313096" y="761991"/>
                    <a:pt x="313373" y="761962"/>
                  </a:cubicBezTo>
                  <a:cubicBezTo>
                    <a:pt x="318611" y="761505"/>
                    <a:pt x="322488" y="756885"/>
                    <a:pt x="322031" y="751646"/>
                  </a:cubicBezTo>
                  <a:lnTo>
                    <a:pt x="308220" y="593217"/>
                  </a:lnTo>
                  <a:lnTo>
                    <a:pt x="318640" y="593217"/>
                  </a:lnTo>
                  <a:cubicBezTo>
                    <a:pt x="323907" y="593217"/>
                    <a:pt x="328165" y="588959"/>
                    <a:pt x="328165" y="583692"/>
                  </a:cubicBezTo>
                  <a:cubicBezTo>
                    <a:pt x="328165" y="578425"/>
                    <a:pt x="323907" y="574167"/>
                    <a:pt x="318640" y="574167"/>
                  </a:cubicBezTo>
                  <a:lnTo>
                    <a:pt x="306562" y="574167"/>
                  </a:lnTo>
                  <a:lnTo>
                    <a:pt x="301923" y="521018"/>
                  </a:lnTo>
                  <a:lnTo>
                    <a:pt x="354806" y="521018"/>
                  </a:lnTo>
                  <a:close/>
                  <a:moveTo>
                    <a:pt x="47082" y="101946"/>
                  </a:moveTo>
                  <a:lnTo>
                    <a:pt x="317240" y="101946"/>
                  </a:lnTo>
                  <a:lnTo>
                    <a:pt x="317240" y="457200"/>
                  </a:lnTo>
                  <a:lnTo>
                    <a:pt x="47082" y="457200"/>
                  </a:lnTo>
                  <a:lnTo>
                    <a:pt x="47082" y="101946"/>
                  </a:lnTo>
                  <a:close/>
                  <a:moveTo>
                    <a:pt x="19050" y="476250"/>
                  </a:moveTo>
                  <a:lnTo>
                    <a:pt x="37557" y="476250"/>
                  </a:lnTo>
                  <a:lnTo>
                    <a:pt x="326765" y="476250"/>
                  </a:lnTo>
                  <a:lnTo>
                    <a:pt x="345272" y="476250"/>
                  </a:lnTo>
                  <a:lnTo>
                    <a:pt x="345272" y="501968"/>
                  </a:lnTo>
                  <a:lnTo>
                    <a:pt x="19040" y="501968"/>
                  </a:lnTo>
                  <a:lnTo>
                    <a:pt x="19040" y="476250"/>
                  </a:lnTo>
                  <a:close/>
                  <a:moveTo>
                    <a:pt x="81534" y="521018"/>
                  </a:moveTo>
                  <a:lnTo>
                    <a:pt x="172679" y="521018"/>
                  </a:lnTo>
                  <a:cubicBezTo>
                    <a:pt x="172574" y="530419"/>
                    <a:pt x="172536" y="550078"/>
                    <a:pt x="172526" y="574167"/>
                  </a:cubicBezTo>
                  <a:lnTo>
                    <a:pt x="76895" y="574167"/>
                  </a:lnTo>
                  <a:lnTo>
                    <a:pt x="81534" y="521018"/>
                  </a:lnTo>
                  <a:close/>
                  <a:moveTo>
                    <a:pt x="287436" y="574167"/>
                  </a:moveTo>
                  <a:lnTo>
                    <a:pt x="191567" y="574167"/>
                  </a:lnTo>
                  <a:cubicBezTo>
                    <a:pt x="191576" y="549735"/>
                    <a:pt x="191614" y="529962"/>
                    <a:pt x="191719" y="521018"/>
                  </a:cubicBezTo>
                  <a:lnTo>
                    <a:pt x="282797" y="521018"/>
                  </a:lnTo>
                  <a:lnTo>
                    <a:pt x="287436" y="574167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8" name="자유형: 도형 27">
              <a:extLst>
                <a:ext uri="{FF2B5EF4-FFF2-40B4-BE49-F238E27FC236}">
                  <a16:creationId xmlns:a16="http://schemas.microsoft.com/office/drawing/2014/main" id="{8AB713BA-5C74-4158-8310-C76A6F2749DA}"/>
                </a:ext>
              </a:extLst>
            </p:cNvPr>
            <p:cNvSpPr/>
            <p:nvPr/>
          </p:nvSpPr>
          <p:spPr>
            <a:xfrm>
              <a:off x="4857062" y="904565"/>
              <a:ext cx="364331" cy="762000"/>
            </a:xfrm>
            <a:custGeom>
              <a:avLst/>
              <a:gdLst>
                <a:gd name="connsiteX0" fmla="*/ 364331 w 364331"/>
                <a:gd name="connsiteY0" fmla="*/ 466725 h 762000"/>
                <a:gd name="connsiteX1" fmla="*/ 354806 w 364331"/>
                <a:gd name="connsiteY1" fmla="*/ 457200 h 762000"/>
                <a:gd name="connsiteX2" fmla="*/ 336299 w 364331"/>
                <a:gd name="connsiteY2" fmla="*/ 457200 h 762000"/>
                <a:gd name="connsiteX3" fmla="*/ 336299 w 364331"/>
                <a:gd name="connsiteY3" fmla="*/ 92421 h 762000"/>
                <a:gd name="connsiteX4" fmla="*/ 326774 w 364331"/>
                <a:gd name="connsiteY4" fmla="*/ 82896 h 762000"/>
                <a:gd name="connsiteX5" fmla="*/ 191691 w 364331"/>
                <a:gd name="connsiteY5" fmla="*/ 82896 h 762000"/>
                <a:gd name="connsiteX6" fmla="*/ 191691 w 364331"/>
                <a:gd name="connsiteY6" fmla="*/ 9525 h 762000"/>
                <a:gd name="connsiteX7" fmla="*/ 182166 w 364331"/>
                <a:gd name="connsiteY7" fmla="*/ 0 h 762000"/>
                <a:gd name="connsiteX8" fmla="*/ 172641 w 364331"/>
                <a:gd name="connsiteY8" fmla="*/ 9525 h 762000"/>
                <a:gd name="connsiteX9" fmla="*/ 172641 w 364331"/>
                <a:gd name="connsiteY9" fmla="*/ 82896 h 762000"/>
                <a:gd name="connsiteX10" fmla="*/ 37557 w 364331"/>
                <a:gd name="connsiteY10" fmla="*/ 82896 h 762000"/>
                <a:gd name="connsiteX11" fmla="*/ 28032 w 364331"/>
                <a:gd name="connsiteY11" fmla="*/ 92421 h 762000"/>
                <a:gd name="connsiteX12" fmla="*/ 28032 w 364331"/>
                <a:gd name="connsiteY12" fmla="*/ 457200 h 762000"/>
                <a:gd name="connsiteX13" fmla="*/ 9525 w 364331"/>
                <a:gd name="connsiteY13" fmla="*/ 457200 h 762000"/>
                <a:gd name="connsiteX14" fmla="*/ 0 w 364331"/>
                <a:gd name="connsiteY14" fmla="*/ 466725 h 762000"/>
                <a:gd name="connsiteX15" fmla="*/ 0 w 364331"/>
                <a:gd name="connsiteY15" fmla="*/ 511493 h 762000"/>
                <a:gd name="connsiteX16" fmla="*/ 9525 w 364331"/>
                <a:gd name="connsiteY16" fmla="*/ 521018 h 762000"/>
                <a:gd name="connsiteX17" fmla="*/ 62408 w 364331"/>
                <a:gd name="connsiteY17" fmla="*/ 521018 h 762000"/>
                <a:gd name="connsiteX18" fmla="*/ 57769 w 364331"/>
                <a:gd name="connsiteY18" fmla="*/ 574167 h 762000"/>
                <a:gd name="connsiteX19" fmla="*/ 45682 w 364331"/>
                <a:gd name="connsiteY19" fmla="*/ 574167 h 762000"/>
                <a:gd name="connsiteX20" fmla="*/ 36157 w 364331"/>
                <a:gd name="connsiteY20" fmla="*/ 583692 h 762000"/>
                <a:gd name="connsiteX21" fmla="*/ 45682 w 364331"/>
                <a:gd name="connsiteY21" fmla="*/ 593217 h 762000"/>
                <a:gd name="connsiteX22" fmla="*/ 56102 w 364331"/>
                <a:gd name="connsiteY22" fmla="*/ 593217 h 762000"/>
                <a:gd name="connsiteX23" fmla="*/ 42281 w 364331"/>
                <a:gd name="connsiteY23" fmla="*/ 751646 h 762000"/>
                <a:gd name="connsiteX24" fmla="*/ 50940 w 364331"/>
                <a:gd name="connsiteY24" fmla="*/ 761962 h 762000"/>
                <a:gd name="connsiteX25" fmla="*/ 51778 w 364331"/>
                <a:gd name="connsiteY25" fmla="*/ 762000 h 762000"/>
                <a:gd name="connsiteX26" fmla="*/ 61255 w 364331"/>
                <a:gd name="connsiteY26" fmla="*/ 753304 h 762000"/>
                <a:gd name="connsiteX27" fmla="*/ 75228 w 364331"/>
                <a:gd name="connsiteY27" fmla="*/ 593217 h 762000"/>
                <a:gd name="connsiteX28" fmla="*/ 172517 w 364331"/>
                <a:gd name="connsiteY28" fmla="*/ 593217 h 762000"/>
                <a:gd name="connsiteX29" fmla="*/ 172755 w 364331"/>
                <a:gd name="connsiteY29" fmla="*/ 752504 h 762000"/>
                <a:gd name="connsiteX30" fmla="*/ 182280 w 364331"/>
                <a:gd name="connsiteY30" fmla="*/ 762000 h 762000"/>
                <a:gd name="connsiteX31" fmla="*/ 182309 w 364331"/>
                <a:gd name="connsiteY31" fmla="*/ 762000 h 762000"/>
                <a:gd name="connsiteX32" fmla="*/ 191805 w 364331"/>
                <a:gd name="connsiteY32" fmla="*/ 752446 h 762000"/>
                <a:gd name="connsiteX33" fmla="*/ 191567 w 364331"/>
                <a:gd name="connsiteY33" fmla="*/ 593217 h 762000"/>
                <a:gd name="connsiteX34" fmla="*/ 289093 w 364331"/>
                <a:gd name="connsiteY34" fmla="*/ 593217 h 762000"/>
                <a:gd name="connsiteX35" fmla="*/ 303057 w 364331"/>
                <a:gd name="connsiteY35" fmla="*/ 753304 h 762000"/>
                <a:gd name="connsiteX36" fmla="*/ 312534 w 364331"/>
                <a:gd name="connsiteY36" fmla="*/ 762000 h 762000"/>
                <a:gd name="connsiteX37" fmla="*/ 313373 w 364331"/>
                <a:gd name="connsiteY37" fmla="*/ 761962 h 762000"/>
                <a:gd name="connsiteX38" fmla="*/ 322031 w 364331"/>
                <a:gd name="connsiteY38" fmla="*/ 751646 h 762000"/>
                <a:gd name="connsiteX39" fmla="*/ 308220 w 364331"/>
                <a:gd name="connsiteY39" fmla="*/ 593217 h 762000"/>
                <a:gd name="connsiteX40" fmla="*/ 318640 w 364331"/>
                <a:gd name="connsiteY40" fmla="*/ 593217 h 762000"/>
                <a:gd name="connsiteX41" fmla="*/ 328165 w 364331"/>
                <a:gd name="connsiteY41" fmla="*/ 583692 h 762000"/>
                <a:gd name="connsiteX42" fmla="*/ 318640 w 364331"/>
                <a:gd name="connsiteY42" fmla="*/ 574167 h 762000"/>
                <a:gd name="connsiteX43" fmla="*/ 306562 w 364331"/>
                <a:gd name="connsiteY43" fmla="*/ 574167 h 762000"/>
                <a:gd name="connsiteX44" fmla="*/ 301923 w 364331"/>
                <a:gd name="connsiteY44" fmla="*/ 521018 h 762000"/>
                <a:gd name="connsiteX45" fmla="*/ 354806 w 364331"/>
                <a:gd name="connsiteY45" fmla="*/ 521018 h 762000"/>
                <a:gd name="connsiteX46" fmla="*/ 364331 w 364331"/>
                <a:gd name="connsiteY46" fmla="*/ 511493 h 762000"/>
                <a:gd name="connsiteX47" fmla="*/ 364331 w 364331"/>
                <a:gd name="connsiteY47" fmla="*/ 466725 h 762000"/>
                <a:gd name="connsiteX48" fmla="*/ 47082 w 364331"/>
                <a:gd name="connsiteY48" fmla="*/ 101946 h 762000"/>
                <a:gd name="connsiteX49" fmla="*/ 317240 w 364331"/>
                <a:gd name="connsiteY49" fmla="*/ 101946 h 762000"/>
                <a:gd name="connsiteX50" fmla="*/ 317240 w 364331"/>
                <a:gd name="connsiteY50" fmla="*/ 457200 h 762000"/>
                <a:gd name="connsiteX51" fmla="*/ 47082 w 364331"/>
                <a:gd name="connsiteY51" fmla="*/ 457200 h 762000"/>
                <a:gd name="connsiteX52" fmla="*/ 47082 w 364331"/>
                <a:gd name="connsiteY52" fmla="*/ 101946 h 762000"/>
                <a:gd name="connsiteX53" fmla="*/ 81534 w 364331"/>
                <a:gd name="connsiteY53" fmla="*/ 521018 h 762000"/>
                <a:gd name="connsiteX54" fmla="*/ 172679 w 364331"/>
                <a:gd name="connsiteY54" fmla="*/ 521018 h 762000"/>
                <a:gd name="connsiteX55" fmla="*/ 172526 w 364331"/>
                <a:gd name="connsiteY55" fmla="*/ 574167 h 762000"/>
                <a:gd name="connsiteX56" fmla="*/ 76895 w 364331"/>
                <a:gd name="connsiteY56" fmla="*/ 574167 h 762000"/>
                <a:gd name="connsiteX57" fmla="*/ 81534 w 364331"/>
                <a:gd name="connsiteY57" fmla="*/ 521018 h 762000"/>
                <a:gd name="connsiteX58" fmla="*/ 287436 w 364331"/>
                <a:gd name="connsiteY58" fmla="*/ 574167 h 762000"/>
                <a:gd name="connsiteX59" fmla="*/ 191567 w 364331"/>
                <a:gd name="connsiteY59" fmla="*/ 574167 h 762000"/>
                <a:gd name="connsiteX60" fmla="*/ 191719 w 364331"/>
                <a:gd name="connsiteY60" fmla="*/ 521018 h 762000"/>
                <a:gd name="connsiteX61" fmla="*/ 282797 w 364331"/>
                <a:gd name="connsiteY61" fmla="*/ 521018 h 762000"/>
                <a:gd name="connsiteX62" fmla="*/ 287436 w 364331"/>
                <a:gd name="connsiteY62" fmla="*/ 574167 h 762000"/>
                <a:gd name="connsiteX63" fmla="*/ 345281 w 364331"/>
                <a:gd name="connsiteY63" fmla="*/ 501968 h 762000"/>
                <a:gd name="connsiteX64" fmla="*/ 19050 w 364331"/>
                <a:gd name="connsiteY64" fmla="*/ 501968 h 762000"/>
                <a:gd name="connsiteX65" fmla="*/ 19050 w 364331"/>
                <a:gd name="connsiteY65" fmla="*/ 476250 h 762000"/>
                <a:gd name="connsiteX66" fmla="*/ 37557 w 364331"/>
                <a:gd name="connsiteY66" fmla="*/ 476250 h 762000"/>
                <a:gd name="connsiteX67" fmla="*/ 326765 w 364331"/>
                <a:gd name="connsiteY67" fmla="*/ 476250 h 762000"/>
                <a:gd name="connsiteX68" fmla="*/ 345272 w 364331"/>
                <a:gd name="connsiteY68" fmla="*/ 476250 h 762000"/>
                <a:gd name="connsiteX69" fmla="*/ 345272 w 364331"/>
                <a:gd name="connsiteY69" fmla="*/ 501968 h 76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364331" h="762000">
                  <a:moveTo>
                    <a:pt x="364331" y="466725"/>
                  </a:moveTo>
                  <a:cubicBezTo>
                    <a:pt x="364331" y="461458"/>
                    <a:pt x="360074" y="457200"/>
                    <a:pt x="354806" y="457200"/>
                  </a:cubicBezTo>
                  <a:lnTo>
                    <a:pt x="336299" y="457200"/>
                  </a:lnTo>
                  <a:lnTo>
                    <a:pt x="336299" y="92421"/>
                  </a:lnTo>
                  <a:cubicBezTo>
                    <a:pt x="336299" y="87154"/>
                    <a:pt x="332042" y="82896"/>
                    <a:pt x="326774" y="82896"/>
                  </a:cubicBezTo>
                  <a:lnTo>
                    <a:pt x="191691" y="82896"/>
                  </a:lnTo>
                  <a:lnTo>
                    <a:pt x="191691" y="9525"/>
                  </a:lnTo>
                  <a:cubicBezTo>
                    <a:pt x="191691" y="4258"/>
                    <a:pt x="187433" y="0"/>
                    <a:pt x="182166" y="0"/>
                  </a:cubicBezTo>
                  <a:cubicBezTo>
                    <a:pt x="176898" y="0"/>
                    <a:pt x="172641" y="4258"/>
                    <a:pt x="172641" y="9525"/>
                  </a:cubicBezTo>
                  <a:lnTo>
                    <a:pt x="172641" y="82896"/>
                  </a:lnTo>
                  <a:lnTo>
                    <a:pt x="37557" y="82896"/>
                  </a:lnTo>
                  <a:cubicBezTo>
                    <a:pt x="32290" y="82896"/>
                    <a:pt x="28032" y="87154"/>
                    <a:pt x="28032" y="92421"/>
                  </a:cubicBezTo>
                  <a:lnTo>
                    <a:pt x="28032" y="457200"/>
                  </a:lnTo>
                  <a:lnTo>
                    <a:pt x="9525" y="457200"/>
                  </a:lnTo>
                  <a:cubicBezTo>
                    <a:pt x="4258" y="457200"/>
                    <a:pt x="0" y="461458"/>
                    <a:pt x="0" y="466725"/>
                  </a:cubicBezTo>
                  <a:lnTo>
                    <a:pt x="0" y="511493"/>
                  </a:lnTo>
                  <a:cubicBezTo>
                    <a:pt x="0" y="516760"/>
                    <a:pt x="4258" y="521018"/>
                    <a:pt x="9525" y="521018"/>
                  </a:cubicBezTo>
                  <a:lnTo>
                    <a:pt x="62408" y="521018"/>
                  </a:lnTo>
                  <a:lnTo>
                    <a:pt x="57769" y="574167"/>
                  </a:lnTo>
                  <a:lnTo>
                    <a:pt x="45682" y="574167"/>
                  </a:lnTo>
                  <a:cubicBezTo>
                    <a:pt x="40415" y="574167"/>
                    <a:pt x="36157" y="578425"/>
                    <a:pt x="36157" y="583692"/>
                  </a:cubicBezTo>
                  <a:cubicBezTo>
                    <a:pt x="36157" y="588959"/>
                    <a:pt x="40415" y="593217"/>
                    <a:pt x="45682" y="593217"/>
                  </a:cubicBezTo>
                  <a:lnTo>
                    <a:pt x="56102" y="593217"/>
                  </a:lnTo>
                  <a:lnTo>
                    <a:pt x="42281" y="751646"/>
                  </a:lnTo>
                  <a:cubicBezTo>
                    <a:pt x="41824" y="756885"/>
                    <a:pt x="45701" y="761505"/>
                    <a:pt x="50940" y="761962"/>
                  </a:cubicBezTo>
                  <a:cubicBezTo>
                    <a:pt x="51216" y="761991"/>
                    <a:pt x="51502" y="762000"/>
                    <a:pt x="51778" y="762000"/>
                  </a:cubicBezTo>
                  <a:cubicBezTo>
                    <a:pt x="56664" y="762000"/>
                    <a:pt x="60827" y="758257"/>
                    <a:pt x="61255" y="753304"/>
                  </a:cubicBezTo>
                  <a:lnTo>
                    <a:pt x="75228" y="593217"/>
                  </a:lnTo>
                  <a:lnTo>
                    <a:pt x="172517" y="593217"/>
                  </a:lnTo>
                  <a:cubicBezTo>
                    <a:pt x="172536" y="660216"/>
                    <a:pt x="172745" y="746789"/>
                    <a:pt x="172755" y="752504"/>
                  </a:cubicBezTo>
                  <a:cubicBezTo>
                    <a:pt x="172764" y="757752"/>
                    <a:pt x="177032" y="762000"/>
                    <a:pt x="182280" y="762000"/>
                  </a:cubicBezTo>
                  <a:cubicBezTo>
                    <a:pt x="182289" y="762000"/>
                    <a:pt x="182299" y="762000"/>
                    <a:pt x="182309" y="762000"/>
                  </a:cubicBezTo>
                  <a:cubicBezTo>
                    <a:pt x="187566" y="761991"/>
                    <a:pt x="191814" y="757714"/>
                    <a:pt x="191805" y="752446"/>
                  </a:cubicBezTo>
                  <a:cubicBezTo>
                    <a:pt x="191795" y="751037"/>
                    <a:pt x="191586" y="661711"/>
                    <a:pt x="191567" y="593217"/>
                  </a:cubicBezTo>
                  <a:lnTo>
                    <a:pt x="289093" y="593217"/>
                  </a:lnTo>
                  <a:lnTo>
                    <a:pt x="303057" y="753304"/>
                  </a:lnTo>
                  <a:cubicBezTo>
                    <a:pt x="303486" y="758266"/>
                    <a:pt x="307638" y="762000"/>
                    <a:pt x="312534" y="762000"/>
                  </a:cubicBezTo>
                  <a:cubicBezTo>
                    <a:pt x="312811" y="762000"/>
                    <a:pt x="313096" y="761991"/>
                    <a:pt x="313373" y="761962"/>
                  </a:cubicBezTo>
                  <a:cubicBezTo>
                    <a:pt x="318611" y="761505"/>
                    <a:pt x="322488" y="756885"/>
                    <a:pt x="322031" y="751646"/>
                  </a:cubicBezTo>
                  <a:lnTo>
                    <a:pt x="308220" y="593217"/>
                  </a:lnTo>
                  <a:lnTo>
                    <a:pt x="318640" y="593217"/>
                  </a:lnTo>
                  <a:cubicBezTo>
                    <a:pt x="323907" y="593217"/>
                    <a:pt x="328165" y="588959"/>
                    <a:pt x="328165" y="583692"/>
                  </a:cubicBezTo>
                  <a:cubicBezTo>
                    <a:pt x="328165" y="578425"/>
                    <a:pt x="323907" y="574167"/>
                    <a:pt x="318640" y="574167"/>
                  </a:cubicBezTo>
                  <a:lnTo>
                    <a:pt x="306562" y="574167"/>
                  </a:lnTo>
                  <a:lnTo>
                    <a:pt x="301923" y="521018"/>
                  </a:lnTo>
                  <a:lnTo>
                    <a:pt x="354806" y="521018"/>
                  </a:lnTo>
                  <a:cubicBezTo>
                    <a:pt x="360074" y="521018"/>
                    <a:pt x="364331" y="516760"/>
                    <a:pt x="364331" y="511493"/>
                  </a:cubicBezTo>
                  <a:lnTo>
                    <a:pt x="364331" y="466725"/>
                  </a:lnTo>
                  <a:close/>
                  <a:moveTo>
                    <a:pt x="47082" y="101946"/>
                  </a:moveTo>
                  <a:lnTo>
                    <a:pt x="317240" y="101946"/>
                  </a:lnTo>
                  <a:lnTo>
                    <a:pt x="317240" y="457200"/>
                  </a:lnTo>
                  <a:lnTo>
                    <a:pt x="47082" y="457200"/>
                  </a:lnTo>
                  <a:lnTo>
                    <a:pt x="47082" y="101946"/>
                  </a:lnTo>
                  <a:close/>
                  <a:moveTo>
                    <a:pt x="81534" y="521018"/>
                  </a:moveTo>
                  <a:lnTo>
                    <a:pt x="172679" y="521018"/>
                  </a:lnTo>
                  <a:cubicBezTo>
                    <a:pt x="172574" y="530419"/>
                    <a:pt x="172536" y="550078"/>
                    <a:pt x="172526" y="574167"/>
                  </a:cubicBezTo>
                  <a:lnTo>
                    <a:pt x="76895" y="574167"/>
                  </a:lnTo>
                  <a:lnTo>
                    <a:pt x="81534" y="521018"/>
                  </a:lnTo>
                  <a:close/>
                  <a:moveTo>
                    <a:pt x="287436" y="574167"/>
                  </a:moveTo>
                  <a:lnTo>
                    <a:pt x="191567" y="574167"/>
                  </a:lnTo>
                  <a:cubicBezTo>
                    <a:pt x="191576" y="549735"/>
                    <a:pt x="191614" y="529962"/>
                    <a:pt x="191719" y="521018"/>
                  </a:cubicBezTo>
                  <a:lnTo>
                    <a:pt x="282797" y="521018"/>
                  </a:lnTo>
                  <a:lnTo>
                    <a:pt x="287436" y="574167"/>
                  </a:lnTo>
                  <a:close/>
                  <a:moveTo>
                    <a:pt x="345281" y="501968"/>
                  </a:moveTo>
                  <a:lnTo>
                    <a:pt x="19050" y="501968"/>
                  </a:lnTo>
                  <a:lnTo>
                    <a:pt x="19050" y="476250"/>
                  </a:lnTo>
                  <a:lnTo>
                    <a:pt x="37557" y="476250"/>
                  </a:lnTo>
                  <a:lnTo>
                    <a:pt x="326765" y="476250"/>
                  </a:lnTo>
                  <a:lnTo>
                    <a:pt x="345272" y="476250"/>
                  </a:lnTo>
                  <a:lnTo>
                    <a:pt x="345272" y="501968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085CACAF-A7D8-4F92-92CF-1F5BEC93D9AC}"/>
              </a:ext>
            </a:extLst>
          </p:cNvPr>
          <p:cNvSpPr txBox="1"/>
          <p:nvPr/>
        </p:nvSpPr>
        <p:spPr>
          <a:xfrm>
            <a:off x="1064268" y="299961"/>
            <a:ext cx="53564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Neural Style</a:t>
            </a:r>
            <a:r>
              <a:rPr lang="ko-KR" altLang="en-US" sz="2800" dirty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 </a:t>
            </a:r>
            <a:r>
              <a:rPr lang="en-US" altLang="ko-KR" sz="2800" dirty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Transfer</a:t>
            </a:r>
            <a:endParaRPr lang="ko-KR" altLang="en-US" sz="2800" dirty="0">
              <a:latin typeface="210 맨발의청춘 B" panose="02020603020101020101" pitchFamily="18" charset="-127"/>
              <a:ea typeface="210 맨발의청춘 B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E3CE30D-64CF-48C8-AF31-3564BC47F4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302" t="22937" r="45125" b="30001"/>
          <a:stretch/>
        </p:blipFill>
        <p:spPr>
          <a:xfrm>
            <a:off x="1064268" y="1127141"/>
            <a:ext cx="4056488" cy="5486289"/>
          </a:xfrm>
          <a:prstGeom prst="rect">
            <a:avLst/>
          </a:prstGeom>
        </p:spPr>
      </p:pic>
      <p:pic>
        <p:nvPicPr>
          <p:cNvPr id="11" name="그림 10" descr="앉아있는, 테이블, 물, 화면이(가) 표시된 사진&#10;&#10;자동 생성된 설명">
            <a:extLst>
              <a:ext uri="{FF2B5EF4-FFF2-40B4-BE49-F238E27FC236}">
                <a16:creationId xmlns:a16="http://schemas.microsoft.com/office/drawing/2014/main" id="{E9A6342B-10F3-4C7D-BC4B-E6D2B0A087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7188" y="0"/>
            <a:ext cx="5460544" cy="3405991"/>
          </a:xfrm>
          <a:prstGeom prst="rect">
            <a:avLst/>
          </a:prstGeom>
        </p:spPr>
      </p:pic>
      <p:pic>
        <p:nvPicPr>
          <p:cNvPr id="3" name="그림 2" descr="사진, 다른, 테이블, 디스플레이이(가) 표시된 사진&#10;&#10;자동 생성된 설명">
            <a:extLst>
              <a:ext uri="{FF2B5EF4-FFF2-40B4-BE49-F238E27FC236}">
                <a16:creationId xmlns:a16="http://schemas.microsoft.com/office/drawing/2014/main" id="{E513CA8D-E4B6-4247-89FE-347F51E9F1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7188" y="3452009"/>
            <a:ext cx="5460544" cy="340599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D3F5997-5935-4839-BE4D-DE3979D1D2FA}"/>
              </a:ext>
            </a:extLst>
          </p:cNvPr>
          <p:cNvSpPr txBox="1"/>
          <p:nvPr/>
        </p:nvSpPr>
        <p:spPr>
          <a:xfrm>
            <a:off x="11074400" y="1287497"/>
            <a:ext cx="1117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제주고딕" panose="02000300000000000000" pitchFamily="2" charset="-127"/>
                <a:ea typeface="제주고딕" panose="02000300000000000000" pitchFamily="2" charset="-127"/>
              </a:rPr>
              <a:t>max pool</a:t>
            </a:r>
            <a:endParaRPr lang="ko-KR" altLang="en-US" sz="2400" dirty="0"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75A737E-8912-4C1D-96D5-425E13E2E09E}"/>
              </a:ext>
            </a:extLst>
          </p:cNvPr>
          <p:cNvSpPr txBox="1"/>
          <p:nvPr/>
        </p:nvSpPr>
        <p:spPr>
          <a:xfrm>
            <a:off x="11104880" y="4739506"/>
            <a:ext cx="1117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제주고딕" panose="02000300000000000000" pitchFamily="2" charset="-127"/>
                <a:ea typeface="제주고딕" panose="02000300000000000000" pitchFamily="2" charset="-127"/>
              </a:rPr>
              <a:t>avg pool</a:t>
            </a:r>
            <a:endParaRPr lang="ko-KR" altLang="en-US" sz="2400" dirty="0"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339812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F9C49033-AC62-4D81-B80E-BC6DDC923218}"/>
              </a:ext>
            </a:extLst>
          </p:cNvPr>
          <p:cNvCxnSpPr>
            <a:cxnSpLocks/>
          </p:cNvCxnSpPr>
          <p:nvPr/>
        </p:nvCxnSpPr>
        <p:spPr>
          <a:xfrm>
            <a:off x="1064268" y="827893"/>
            <a:ext cx="10745566" cy="0"/>
          </a:xfrm>
          <a:prstGeom prst="line">
            <a:avLst/>
          </a:prstGeom>
          <a:ln w="57150">
            <a:solidFill>
              <a:srgbClr val="A1D7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>
            <a:extLst>
              <a:ext uri="{FF2B5EF4-FFF2-40B4-BE49-F238E27FC236}">
                <a16:creationId xmlns:a16="http://schemas.microsoft.com/office/drawing/2014/main" id="{4D30A374-5109-427A-91CD-5D6006626EB2}"/>
              </a:ext>
            </a:extLst>
          </p:cNvPr>
          <p:cNvGrpSpPr/>
          <p:nvPr/>
        </p:nvGrpSpPr>
        <p:grpSpPr>
          <a:xfrm>
            <a:off x="180232" y="108086"/>
            <a:ext cx="762000" cy="762000"/>
            <a:chOff x="4459393" y="904565"/>
            <a:chExt cx="762000" cy="762000"/>
          </a:xfrm>
        </p:grpSpPr>
        <p:sp>
          <p:nvSpPr>
            <p:cNvPr id="24" name="자유형: 도형 23">
              <a:extLst>
                <a:ext uri="{FF2B5EF4-FFF2-40B4-BE49-F238E27FC236}">
                  <a16:creationId xmlns:a16="http://schemas.microsoft.com/office/drawing/2014/main" id="{14FF68D6-A21B-45CD-A5A4-621C55641F58}"/>
                </a:ext>
              </a:extLst>
            </p:cNvPr>
            <p:cNvSpPr/>
            <p:nvPr/>
          </p:nvSpPr>
          <p:spPr>
            <a:xfrm>
              <a:off x="4459393" y="904565"/>
              <a:ext cx="364331" cy="762000"/>
            </a:xfrm>
            <a:custGeom>
              <a:avLst/>
              <a:gdLst>
                <a:gd name="connsiteX0" fmla="*/ 354806 w 364331"/>
                <a:gd name="connsiteY0" fmla="*/ 521018 h 762000"/>
                <a:gd name="connsiteX1" fmla="*/ 364331 w 364331"/>
                <a:gd name="connsiteY1" fmla="*/ 511493 h 762000"/>
                <a:gd name="connsiteX2" fmla="*/ 364331 w 364331"/>
                <a:gd name="connsiteY2" fmla="*/ 466725 h 762000"/>
                <a:gd name="connsiteX3" fmla="*/ 354806 w 364331"/>
                <a:gd name="connsiteY3" fmla="*/ 457200 h 762000"/>
                <a:gd name="connsiteX4" fmla="*/ 336299 w 364331"/>
                <a:gd name="connsiteY4" fmla="*/ 457200 h 762000"/>
                <a:gd name="connsiteX5" fmla="*/ 336299 w 364331"/>
                <a:gd name="connsiteY5" fmla="*/ 92421 h 762000"/>
                <a:gd name="connsiteX6" fmla="*/ 326774 w 364331"/>
                <a:gd name="connsiteY6" fmla="*/ 82896 h 762000"/>
                <a:gd name="connsiteX7" fmla="*/ 191691 w 364331"/>
                <a:gd name="connsiteY7" fmla="*/ 82896 h 762000"/>
                <a:gd name="connsiteX8" fmla="*/ 191691 w 364331"/>
                <a:gd name="connsiteY8" fmla="*/ 9525 h 762000"/>
                <a:gd name="connsiteX9" fmla="*/ 182166 w 364331"/>
                <a:gd name="connsiteY9" fmla="*/ 0 h 762000"/>
                <a:gd name="connsiteX10" fmla="*/ 172641 w 364331"/>
                <a:gd name="connsiteY10" fmla="*/ 9525 h 762000"/>
                <a:gd name="connsiteX11" fmla="*/ 172641 w 364331"/>
                <a:gd name="connsiteY11" fmla="*/ 82896 h 762000"/>
                <a:gd name="connsiteX12" fmla="*/ 37557 w 364331"/>
                <a:gd name="connsiteY12" fmla="*/ 82896 h 762000"/>
                <a:gd name="connsiteX13" fmla="*/ 28032 w 364331"/>
                <a:gd name="connsiteY13" fmla="*/ 92421 h 762000"/>
                <a:gd name="connsiteX14" fmla="*/ 28032 w 364331"/>
                <a:gd name="connsiteY14" fmla="*/ 457200 h 762000"/>
                <a:gd name="connsiteX15" fmla="*/ 9525 w 364331"/>
                <a:gd name="connsiteY15" fmla="*/ 457200 h 762000"/>
                <a:gd name="connsiteX16" fmla="*/ 0 w 364331"/>
                <a:gd name="connsiteY16" fmla="*/ 466725 h 762000"/>
                <a:gd name="connsiteX17" fmla="*/ 0 w 364331"/>
                <a:gd name="connsiteY17" fmla="*/ 511493 h 762000"/>
                <a:gd name="connsiteX18" fmla="*/ 9525 w 364331"/>
                <a:gd name="connsiteY18" fmla="*/ 521018 h 762000"/>
                <a:gd name="connsiteX19" fmla="*/ 62408 w 364331"/>
                <a:gd name="connsiteY19" fmla="*/ 521018 h 762000"/>
                <a:gd name="connsiteX20" fmla="*/ 57769 w 364331"/>
                <a:gd name="connsiteY20" fmla="*/ 574167 h 762000"/>
                <a:gd name="connsiteX21" fmla="*/ 45682 w 364331"/>
                <a:gd name="connsiteY21" fmla="*/ 574167 h 762000"/>
                <a:gd name="connsiteX22" fmla="*/ 36157 w 364331"/>
                <a:gd name="connsiteY22" fmla="*/ 583692 h 762000"/>
                <a:gd name="connsiteX23" fmla="*/ 45682 w 364331"/>
                <a:gd name="connsiteY23" fmla="*/ 593217 h 762000"/>
                <a:gd name="connsiteX24" fmla="*/ 56102 w 364331"/>
                <a:gd name="connsiteY24" fmla="*/ 593217 h 762000"/>
                <a:gd name="connsiteX25" fmla="*/ 42281 w 364331"/>
                <a:gd name="connsiteY25" fmla="*/ 751646 h 762000"/>
                <a:gd name="connsiteX26" fmla="*/ 50940 w 364331"/>
                <a:gd name="connsiteY26" fmla="*/ 761962 h 762000"/>
                <a:gd name="connsiteX27" fmla="*/ 51778 w 364331"/>
                <a:gd name="connsiteY27" fmla="*/ 762000 h 762000"/>
                <a:gd name="connsiteX28" fmla="*/ 61255 w 364331"/>
                <a:gd name="connsiteY28" fmla="*/ 753304 h 762000"/>
                <a:gd name="connsiteX29" fmla="*/ 75228 w 364331"/>
                <a:gd name="connsiteY29" fmla="*/ 593217 h 762000"/>
                <a:gd name="connsiteX30" fmla="*/ 172517 w 364331"/>
                <a:gd name="connsiteY30" fmla="*/ 593217 h 762000"/>
                <a:gd name="connsiteX31" fmla="*/ 172755 w 364331"/>
                <a:gd name="connsiteY31" fmla="*/ 752504 h 762000"/>
                <a:gd name="connsiteX32" fmla="*/ 182280 w 364331"/>
                <a:gd name="connsiteY32" fmla="*/ 762000 h 762000"/>
                <a:gd name="connsiteX33" fmla="*/ 182309 w 364331"/>
                <a:gd name="connsiteY33" fmla="*/ 762000 h 762000"/>
                <a:gd name="connsiteX34" fmla="*/ 191805 w 364331"/>
                <a:gd name="connsiteY34" fmla="*/ 752446 h 762000"/>
                <a:gd name="connsiteX35" fmla="*/ 191567 w 364331"/>
                <a:gd name="connsiteY35" fmla="*/ 593217 h 762000"/>
                <a:gd name="connsiteX36" fmla="*/ 289093 w 364331"/>
                <a:gd name="connsiteY36" fmla="*/ 593217 h 762000"/>
                <a:gd name="connsiteX37" fmla="*/ 303057 w 364331"/>
                <a:gd name="connsiteY37" fmla="*/ 753304 h 762000"/>
                <a:gd name="connsiteX38" fmla="*/ 312534 w 364331"/>
                <a:gd name="connsiteY38" fmla="*/ 762000 h 762000"/>
                <a:gd name="connsiteX39" fmla="*/ 313373 w 364331"/>
                <a:gd name="connsiteY39" fmla="*/ 761962 h 762000"/>
                <a:gd name="connsiteX40" fmla="*/ 322031 w 364331"/>
                <a:gd name="connsiteY40" fmla="*/ 751646 h 762000"/>
                <a:gd name="connsiteX41" fmla="*/ 308220 w 364331"/>
                <a:gd name="connsiteY41" fmla="*/ 593217 h 762000"/>
                <a:gd name="connsiteX42" fmla="*/ 318640 w 364331"/>
                <a:gd name="connsiteY42" fmla="*/ 593217 h 762000"/>
                <a:gd name="connsiteX43" fmla="*/ 328165 w 364331"/>
                <a:gd name="connsiteY43" fmla="*/ 583692 h 762000"/>
                <a:gd name="connsiteX44" fmla="*/ 318640 w 364331"/>
                <a:gd name="connsiteY44" fmla="*/ 574167 h 762000"/>
                <a:gd name="connsiteX45" fmla="*/ 306562 w 364331"/>
                <a:gd name="connsiteY45" fmla="*/ 574167 h 762000"/>
                <a:gd name="connsiteX46" fmla="*/ 301923 w 364331"/>
                <a:gd name="connsiteY46" fmla="*/ 521018 h 762000"/>
                <a:gd name="connsiteX47" fmla="*/ 354806 w 364331"/>
                <a:gd name="connsiteY47" fmla="*/ 521018 h 762000"/>
                <a:gd name="connsiteX48" fmla="*/ 47082 w 364331"/>
                <a:gd name="connsiteY48" fmla="*/ 101946 h 762000"/>
                <a:gd name="connsiteX49" fmla="*/ 317240 w 364331"/>
                <a:gd name="connsiteY49" fmla="*/ 101946 h 762000"/>
                <a:gd name="connsiteX50" fmla="*/ 317240 w 364331"/>
                <a:gd name="connsiteY50" fmla="*/ 457200 h 762000"/>
                <a:gd name="connsiteX51" fmla="*/ 47082 w 364331"/>
                <a:gd name="connsiteY51" fmla="*/ 457200 h 762000"/>
                <a:gd name="connsiteX52" fmla="*/ 47082 w 364331"/>
                <a:gd name="connsiteY52" fmla="*/ 101946 h 762000"/>
                <a:gd name="connsiteX53" fmla="*/ 19050 w 364331"/>
                <a:gd name="connsiteY53" fmla="*/ 476250 h 762000"/>
                <a:gd name="connsiteX54" fmla="*/ 37557 w 364331"/>
                <a:gd name="connsiteY54" fmla="*/ 476250 h 762000"/>
                <a:gd name="connsiteX55" fmla="*/ 326765 w 364331"/>
                <a:gd name="connsiteY55" fmla="*/ 476250 h 762000"/>
                <a:gd name="connsiteX56" fmla="*/ 345272 w 364331"/>
                <a:gd name="connsiteY56" fmla="*/ 476250 h 762000"/>
                <a:gd name="connsiteX57" fmla="*/ 345272 w 364331"/>
                <a:gd name="connsiteY57" fmla="*/ 501968 h 762000"/>
                <a:gd name="connsiteX58" fmla="*/ 19040 w 364331"/>
                <a:gd name="connsiteY58" fmla="*/ 501968 h 762000"/>
                <a:gd name="connsiteX59" fmla="*/ 19040 w 364331"/>
                <a:gd name="connsiteY59" fmla="*/ 476250 h 762000"/>
                <a:gd name="connsiteX60" fmla="*/ 81534 w 364331"/>
                <a:gd name="connsiteY60" fmla="*/ 521018 h 762000"/>
                <a:gd name="connsiteX61" fmla="*/ 172679 w 364331"/>
                <a:gd name="connsiteY61" fmla="*/ 521018 h 762000"/>
                <a:gd name="connsiteX62" fmla="*/ 172526 w 364331"/>
                <a:gd name="connsiteY62" fmla="*/ 574167 h 762000"/>
                <a:gd name="connsiteX63" fmla="*/ 76895 w 364331"/>
                <a:gd name="connsiteY63" fmla="*/ 574167 h 762000"/>
                <a:gd name="connsiteX64" fmla="*/ 81534 w 364331"/>
                <a:gd name="connsiteY64" fmla="*/ 521018 h 762000"/>
                <a:gd name="connsiteX65" fmla="*/ 287436 w 364331"/>
                <a:gd name="connsiteY65" fmla="*/ 574167 h 762000"/>
                <a:gd name="connsiteX66" fmla="*/ 191567 w 364331"/>
                <a:gd name="connsiteY66" fmla="*/ 574167 h 762000"/>
                <a:gd name="connsiteX67" fmla="*/ 191719 w 364331"/>
                <a:gd name="connsiteY67" fmla="*/ 521018 h 762000"/>
                <a:gd name="connsiteX68" fmla="*/ 282797 w 364331"/>
                <a:gd name="connsiteY68" fmla="*/ 521018 h 762000"/>
                <a:gd name="connsiteX69" fmla="*/ 287436 w 364331"/>
                <a:gd name="connsiteY69" fmla="*/ 574167 h 76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364331" h="762000">
                  <a:moveTo>
                    <a:pt x="354806" y="521018"/>
                  </a:moveTo>
                  <a:cubicBezTo>
                    <a:pt x="360074" y="521018"/>
                    <a:pt x="364331" y="516760"/>
                    <a:pt x="364331" y="511493"/>
                  </a:cubicBezTo>
                  <a:lnTo>
                    <a:pt x="364331" y="466725"/>
                  </a:lnTo>
                  <a:cubicBezTo>
                    <a:pt x="364331" y="461458"/>
                    <a:pt x="360074" y="457200"/>
                    <a:pt x="354806" y="457200"/>
                  </a:cubicBezTo>
                  <a:lnTo>
                    <a:pt x="336299" y="457200"/>
                  </a:lnTo>
                  <a:lnTo>
                    <a:pt x="336299" y="92421"/>
                  </a:lnTo>
                  <a:cubicBezTo>
                    <a:pt x="336299" y="87154"/>
                    <a:pt x="332042" y="82896"/>
                    <a:pt x="326774" y="82896"/>
                  </a:cubicBezTo>
                  <a:lnTo>
                    <a:pt x="191691" y="82896"/>
                  </a:lnTo>
                  <a:lnTo>
                    <a:pt x="191691" y="9525"/>
                  </a:lnTo>
                  <a:cubicBezTo>
                    <a:pt x="191691" y="4258"/>
                    <a:pt x="187433" y="0"/>
                    <a:pt x="182166" y="0"/>
                  </a:cubicBezTo>
                  <a:cubicBezTo>
                    <a:pt x="176898" y="0"/>
                    <a:pt x="172641" y="4258"/>
                    <a:pt x="172641" y="9525"/>
                  </a:cubicBezTo>
                  <a:lnTo>
                    <a:pt x="172641" y="82896"/>
                  </a:lnTo>
                  <a:lnTo>
                    <a:pt x="37557" y="82896"/>
                  </a:lnTo>
                  <a:cubicBezTo>
                    <a:pt x="32290" y="82896"/>
                    <a:pt x="28032" y="87154"/>
                    <a:pt x="28032" y="92421"/>
                  </a:cubicBezTo>
                  <a:lnTo>
                    <a:pt x="28032" y="457200"/>
                  </a:lnTo>
                  <a:lnTo>
                    <a:pt x="9525" y="457200"/>
                  </a:lnTo>
                  <a:cubicBezTo>
                    <a:pt x="4258" y="457200"/>
                    <a:pt x="0" y="461458"/>
                    <a:pt x="0" y="466725"/>
                  </a:cubicBezTo>
                  <a:lnTo>
                    <a:pt x="0" y="511493"/>
                  </a:lnTo>
                  <a:cubicBezTo>
                    <a:pt x="0" y="516760"/>
                    <a:pt x="4258" y="521018"/>
                    <a:pt x="9525" y="521018"/>
                  </a:cubicBezTo>
                  <a:lnTo>
                    <a:pt x="62408" y="521018"/>
                  </a:lnTo>
                  <a:lnTo>
                    <a:pt x="57769" y="574167"/>
                  </a:lnTo>
                  <a:lnTo>
                    <a:pt x="45682" y="574167"/>
                  </a:lnTo>
                  <a:cubicBezTo>
                    <a:pt x="40415" y="574167"/>
                    <a:pt x="36157" y="578425"/>
                    <a:pt x="36157" y="583692"/>
                  </a:cubicBezTo>
                  <a:cubicBezTo>
                    <a:pt x="36157" y="588959"/>
                    <a:pt x="40415" y="593217"/>
                    <a:pt x="45682" y="593217"/>
                  </a:cubicBezTo>
                  <a:lnTo>
                    <a:pt x="56102" y="593217"/>
                  </a:lnTo>
                  <a:lnTo>
                    <a:pt x="42281" y="751646"/>
                  </a:lnTo>
                  <a:cubicBezTo>
                    <a:pt x="41824" y="756885"/>
                    <a:pt x="45701" y="761505"/>
                    <a:pt x="50940" y="761962"/>
                  </a:cubicBezTo>
                  <a:cubicBezTo>
                    <a:pt x="51216" y="761991"/>
                    <a:pt x="51502" y="762000"/>
                    <a:pt x="51778" y="762000"/>
                  </a:cubicBezTo>
                  <a:cubicBezTo>
                    <a:pt x="56664" y="762000"/>
                    <a:pt x="60827" y="758257"/>
                    <a:pt x="61255" y="753304"/>
                  </a:cubicBezTo>
                  <a:lnTo>
                    <a:pt x="75228" y="593217"/>
                  </a:lnTo>
                  <a:lnTo>
                    <a:pt x="172517" y="593217"/>
                  </a:lnTo>
                  <a:cubicBezTo>
                    <a:pt x="172536" y="660216"/>
                    <a:pt x="172745" y="746789"/>
                    <a:pt x="172755" y="752504"/>
                  </a:cubicBezTo>
                  <a:cubicBezTo>
                    <a:pt x="172764" y="757752"/>
                    <a:pt x="177032" y="762000"/>
                    <a:pt x="182280" y="762000"/>
                  </a:cubicBezTo>
                  <a:cubicBezTo>
                    <a:pt x="182289" y="762000"/>
                    <a:pt x="182299" y="762000"/>
                    <a:pt x="182309" y="762000"/>
                  </a:cubicBezTo>
                  <a:cubicBezTo>
                    <a:pt x="187566" y="761991"/>
                    <a:pt x="191814" y="757714"/>
                    <a:pt x="191805" y="752446"/>
                  </a:cubicBezTo>
                  <a:cubicBezTo>
                    <a:pt x="191795" y="751037"/>
                    <a:pt x="191586" y="661711"/>
                    <a:pt x="191567" y="593217"/>
                  </a:cubicBezTo>
                  <a:lnTo>
                    <a:pt x="289093" y="593217"/>
                  </a:lnTo>
                  <a:lnTo>
                    <a:pt x="303057" y="753304"/>
                  </a:lnTo>
                  <a:cubicBezTo>
                    <a:pt x="303486" y="758266"/>
                    <a:pt x="307638" y="762000"/>
                    <a:pt x="312534" y="762000"/>
                  </a:cubicBezTo>
                  <a:cubicBezTo>
                    <a:pt x="312811" y="762000"/>
                    <a:pt x="313096" y="761991"/>
                    <a:pt x="313373" y="761962"/>
                  </a:cubicBezTo>
                  <a:cubicBezTo>
                    <a:pt x="318611" y="761505"/>
                    <a:pt x="322488" y="756885"/>
                    <a:pt x="322031" y="751646"/>
                  </a:cubicBezTo>
                  <a:lnTo>
                    <a:pt x="308220" y="593217"/>
                  </a:lnTo>
                  <a:lnTo>
                    <a:pt x="318640" y="593217"/>
                  </a:lnTo>
                  <a:cubicBezTo>
                    <a:pt x="323907" y="593217"/>
                    <a:pt x="328165" y="588959"/>
                    <a:pt x="328165" y="583692"/>
                  </a:cubicBezTo>
                  <a:cubicBezTo>
                    <a:pt x="328165" y="578425"/>
                    <a:pt x="323907" y="574167"/>
                    <a:pt x="318640" y="574167"/>
                  </a:cubicBezTo>
                  <a:lnTo>
                    <a:pt x="306562" y="574167"/>
                  </a:lnTo>
                  <a:lnTo>
                    <a:pt x="301923" y="521018"/>
                  </a:lnTo>
                  <a:lnTo>
                    <a:pt x="354806" y="521018"/>
                  </a:lnTo>
                  <a:close/>
                  <a:moveTo>
                    <a:pt x="47082" y="101946"/>
                  </a:moveTo>
                  <a:lnTo>
                    <a:pt x="317240" y="101946"/>
                  </a:lnTo>
                  <a:lnTo>
                    <a:pt x="317240" y="457200"/>
                  </a:lnTo>
                  <a:lnTo>
                    <a:pt x="47082" y="457200"/>
                  </a:lnTo>
                  <a:lnTo>
                    <a:pt x="47082" y="101946"/>
                  </a:lnTo>
                  <a:close/>
                  <a:moveTo>
                    <a:pt x="19050" y="476250"/>
                  </a:moveTo>
                  <a:lnTo>
                    <a:pt x="37557" y="476250"/>
                  </a:lnTo>
                  <a:lnTo>
                    <a:pt x="326765" y="476250"/>
                  </a:lnTo>
                  <a:lnTo>
                    <a:pt x="345272" y="476250"/>
                  </a:lnTo>
                  <a:lnTo>
                    <a:pt x="345272" y="501968"/>
                  </a:lnTo>
                  <a:lnTo>
                    <a:pt x="19040" y="501968"/>
                  </a:lnTo>
                  <a:lnTo>
                    <a:pt x="19040" y="476250"/>
                  </a:lnTo>
                  <a:close/>
                  <a:moveTo>
                    <a:pt x="81534" y="521018"/>
                  </a:moveTo>
                  <a:lnTo>
                    <a:pt x="172679" y="521018"/>
                  </a:lnTo>
                  <a:cubicBezTo>
                    <a:pt x="172574" y="530419"/>
                    <a:pt x="172536" y="550078"/>
                    <a:pt x="172526" y="574167"/>
                  </a:cubicBezTo>
                  <a:lnTo>
                    <a:pt x="76895" y="574167"/>
                  </a:lnTo>
                  <a:lnTo>
                    <a:pt x="81534" y="521018"/>
                  </a:lnTo>
                  <a:close/>
                  <a:moveTo>
                    <a:pt x="287436" y="574167"/>
                  </a:moveTo>
                  <a:lnTo>
                    <a:pt x="191567" y="574167"/>
                  </a:lnTo>
                  <a:cubicBezTo>
                    <a:pt x="191576" y="549735"/>
                    <a:pt x="191614" y="529962"/>
                    <a:pt x="191719" y="521018"/>
                  </a:cubicBezTo>
                  <a:lnTo>
                    <a:pt x="282797" y="521018"/>
                  </a:lnTo>
                  <a:lnTo>
                    <a:pt x="287436" y="574167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8" name="자유형: 도형 27">
              <a:extLst>
                <a:ext uri="{FF2B5EF4-FFF2-40B4-BE49-F238E27FC236}">
                  <a16:creationId xmlns:a16="http://schemas.microsoft.com/office/drawing/2014/main" id="{8AB713BA-5C74-4158-8310-C76A6F2749DA}"/>
                </a:ext>
              </a:extLst>
            </p:cNvPr>
            <p:cNvSpPr/>
            <p:nvPr/>
          </p:nvSpPr>
          <p:spPr>
            <a:xfrm>
              <a:off x="4857062" y="904565"/>
              <a:ext cx="364331" cy="762000"/>
            </a:xfrm>
            <a:custGeom>
              <a:avLst/>
              <a:gdLst>
                <a:gd name="connsiteX0" fmla="*/ 364331 w 364331"/>
                <a:gd name="connsiteY0" fmla="*/ 466725 h 762000"/>
                <a:gd name="connsiteX1" fmla="*/ 354806 w 364331"/>
                <a:gd name="connsiteY1" fmla="*/ 457200 h 762000"/>
                <a:gd name="connsiteX2" fmla="*/ 336299 w 364331"/>
                <a:gd name="connsiteY2" fmla="*/ 457200 h 762000"/>
                <a:gd name="connsiteX3" fmla="*/ 336299 w 364331"/>
                <a:gd name="connsiteY3" fmla="*/ 92421 h 762000"/>
                <a:gd name="connsiteX4" fmla="*/ 326774 w 364331"/>
                <a:gd name="connsiteY4" fmla="*/ 82896 h 762000"/>
                <a:gd name="connsiteX5" fmla="*/ 191691 w 364331"/>
                <a:gd name="connsiteY5" fmla="*/ 82896 h 762000"/>
                <a:gd name="connsiteX6" fmla="*/ 191691 w 364331"/>
                <a:gd name="connsiteY6" fmla="*/ 9525 h 762000"/>
                <a:gd name="connsiteX7" fmla="*/ 182166 w 364331"/>
                <a:gd name="connsiteY7" fmla="*/ 0 h 762000"/>
                <a:gd name="connsiteX8" fmla="*/ 172641 w 364331"/>
                <a:gd name="connsiteY8" fmla="*/ 9525 h 762000"/>
                <a:gd name="connsiteX9" fmla="*/ 172641 w 364331"/>
                <a:gd name="connsiteY9" fmla="*/ 82896 h 762000"/>
                <a:gd name="connsiteX10" fmla="*/ 37557 w 364331"/>
                <a:gd name="connsiteY10" fmla="*/ 82896 h 762000"/>
                <a:gd name="connsiteX11" fmla="*/ 28032 w 364331"/>
                <a:gd name="connsiteY11" fmla="*/ 92421 h 762000"/>
                <a:gd name="connsiteX12" fmla="*/ 28032 w 364331"/>
                <a:gd name="connsiteY12" fmla="*/ 457200 h 762000"/>
                <a:gd name="connsiteX13" fmla="*/ 9525 w 364331"/>
                <a:gd name="connsiteY13" fmla="*/ 457200 h 762000"/>
                <a:gd name="connsiteX14" fmla="*/ 0 w 364331"/>
                <a:gd name="connsiteY14" fmla="*/ 466725 h 762000"/>
                <a:gd name="connsiteX15" fmla="*/ 0 w 364331"/>
                <a:gd name="connsiteY15" fmla="*/ 511493 h 762000"/>
                <a:gd name="connsiteX16" fmla="*/ 9525 w 364331"/>
                <a:gd name="connsiteY16" fmla="*/ 521018 h 762000"/>
                <a:gd name="connsiteX17" fmla="*/ 62408 w 364331"/>
                <a:gd name="connsiteY17" fmla="*/ 521018 h 762000"/>
                <a:gd name="connsiteX18" fmla="*/ 57769 w 364331"/>
                <a:gd name="connsiteY18" fmla="*/ 574167 h 762000"/>
                <a:gd name="connsiteX19" fmla="*/ 45682 w 364331"/>
                <a:gd name="connsiteY19" fmla="*/ 574167 h 762000"/>
                <a:gd name="connsiteX20" fmla="*/ 36157 w 364331"/>
                <a:gd name="connsiteY20" fmla="*/ 583692 h 762000"/>
                <a:gd name="connsiteX21" fmla="*/ 45682 w 364331"/>
                <a:gd name="connsiteY21" fmla="*/ 593217 h 762000"/>
                <a:gd name="connsiteX22" fmla="*/ 56102 w 364331"/>
                <a:gd name="connsiteY22" fmla="*/ 593217 h 762000"/>
                <a:gd name="connsiteX23" fmla="*/ 42281 w 364331"/>
                <a:gd name="connsiteY23" fmla="*/ 751646 h 762000"/>
                <a:gd name="connsiteX24" fmla="*/ 50940 w 364331"/>
                <a:gd name="connsiteY24" fmla="*/ 761962 h 762000"/>
                <a:gd name="connsiteX25" fmla="*/ 51778 w 364331"/>
                <a:gd name="connsiteY25" fmla="*/ 762000 h 762000"/>
                <a:gd name="connsiteX26" fmla="*/ 61255 w 364331"/>
                <a:gd name="connsiteY26" fmla="*/ 753304 h 762000"/>
                <a:gd name="connsiteX27" fmla="*/ 75228 w 364331"/>
                <a:gd name="connsiteY27" fmla="*/ 593217 h 762000"/>
                <a:gd name="connsiteX28" fmla="*/ 172517 w 364331"/>
                <a:gd name="connsiteY28" fmla="*/ 593217 h 762000"/>
                <a:gd name="connsiteX29" fmla="*/ 172755 w 364331"/>
                <a:gd name="connsiteY29" fmla="*/ 752504 h 762000"/>
                <a:gd name="connsiteX30" fmla="*/ 182280 w 364331"/>
                <a:gd name="connsiteY30" fmla="*/ 762000 h 762000"/>
                <a:gd name="connsiteX31" fmla="*/ 182309 w 364331"/>
                <a:gd name="connsiteY31" fmla="*/ 762000 h 762000"/>
                <a:gd name="connsiteX32" fmla="*/ 191805 w 364331"/>
                <a:gd name="connsiteY32" fmla="*/ 752446 h 762000"/>
                <a:gd name="connsiteX33" fmla="*/ 191567 w 364331"/>
                <a:gd name="connsiteY33" fmla="*/ 593217 h 762000"/>
                <a:gd name="connsiteX34" fmla="*/ 289093 w 364331"/>
                <a:gd name="connsiteY34" fmla="*/ 593217 h 762000"/>
                <a:gd name="connsiteX35" fmla="*/ 303057 w 364331"/>
                <a:gd name="connsiteY35" fmla="*/ 753304 h 762000"/>
                <a:gd name="connsiteX36" fmla="*/ 312534 w 364331"/>
                <a:gd name="connsiteY36" fmla="*/ 762000 h 762000"/>
                <a:gd name="connsiteX37" fmla="*/ 313373 w 364331"/>
                <a:gd name="connsiteY37" fmla="*/ 761962 h 762000"/>
                <a:gd name="connsiteX38" fmla="*/ 322031 w 364331"/>
                <a:gd name="connsiteY38" fmla="*/ 751646 h 762000"/>
                <a:gd name="connsiteX39" fmla="*/ 308220 w 364331"/>
                <a:gd name="connsiteY39" fmla="*/ 593217 h 762000"/>
                <a:gd name="connsiteX40" fmla="*/ 318640 w 364331"/>
                <a:gd name="connsiteY40" fmla="*/ 593217 h 762000"/>
                <a:gd name="connsiteX41" fmla="*/ 328165 w 364331"/>
                <a:gd name="connsiteY41" fmla="*/ 583692 h 762000"/>
                <a:gd name="connsiteX42" fmla="*/ 318640 w 364331"/>
                <a:gd name="connsiteY42" fmla="*/ 574167 h 762000"/>
                <a:gd name="connsiteX43" fmla="*/ 306562 w 364331"/>
                <a:gd name="connsiteY43" fmla="*/ 574167 h 762000"/>
                <a:gd name="connsiteX44" fmla="*/ 301923 w 364331"/>
                <a:gd name="connsiteY44" fmla="*/ 521018 h 762000"/>
                <a:gd name="connsiteX45" fmla="*/ 354806 w 364331"/>
                <a:gd name="connsiteY45" fmla="*/ 521018 h 762000"/>
                <a:gd name="connsiteX46" fmla="*/ 364331 w 364331"/>
                <a:gd name="connsiteY46" fmla="*/ 511493 h 762000"/>
                <a:gd name="connsiteX47" fmla="*/ 364331 w 364331"/>
                <a:gd name="connsiteY47" fmla="*/ 466725 h 762000"/>
                <a:gd name="connsiteX48" fmla="*/ 47082 w 364331"/>
                <a:gd name="connsiteY48" fmla="*/ 101946 h 762000"/>
                <a:gd name="connsiteX49" fmla="*/ 317240 w 364331"/>
                <a:gd name="connsiteY49" fmla="*/ 101946 h 762000"/>
                <a:gd name="connsiteX50" fmla="*/ 317240 w 364331"/>
                <a:gd name="connsiteY50" fmla="*/ 457200 h 762000"/>
                <a:gd name="connsiteX51" fmla="*/ 47082 w 364331"/>
                <a:gd name="connsiteY51" fmla="*/ 457200 h 762000"/>
                <a:gd name="connsiteX52" fmla="*/ 47082 w 364331"/>
                <a:gd name="connsiteY52" fmla="*/ 101946 h 762000"/>
                <a:gd name="connsiteX53" fmla="*/ 81534 w 364331"/>
                <a:gd name="connsiteY53" fmla="*/ 521018 h 762000"/>
                <a:gd name="connsiteX54" fmla="*/ 172679 w 364331"/>
                <a:gd name="connsiteY54" fmla="*/ 521018 h 762000"/>
                <a:gd name="connsiteX55" fmla="*/ 172526 w 364331"/>
                <a:gd name="connsiteY55" fmla="*/ 574167 h 762000"/>
                <a:gd name="connsiteX56" fmla="*/ 76895 w 364331"/>
                <a:gd name="connsiteY56" fmla="*/ 574167 h 762000"/>
                <a:gd name="connsiteX57" fmla="*/ 81534 w 364331"/>
                <a:gd name="connsiteY57" fmla="*/ 521018 h 762000"/>
                <a:gd name="connsiteX58" fmla="*/ 287436 w 364331"/>
                <a:gd name="connsiteY58" fmla="*/ 574167 h 762000"/>
                <a:gd name="connsiteX59" fmla="*/ 191567 w 364331"/>
                <a:gd name="connsiteY59" fmla="*/ 574167 h 762000"/>
                <a:gd name="connsiteX60" fmla="*/ 191719 w 364331"/>
                <a:gd name="connsiteY60" fmla="*/ 521018 h 762000"/>
                <a:gd name="connsiteX61" fmla="*/ 282797 w 364331"/>
                <a:gd name="connsiteY61" fmla="*/ 521018 h 762000"/>
                <a:gd name="connsiteX62" fmla="*/ 287436 w 364331"/>
                <a:gd name="connsiteY62" fmla="*/ 574167 h 762000"/>
                <a:gd name="connsiteX63" fmla="*/ 345281 w 364331"/>
                <a:gd name="connsiteY63" fmla="*/ 501968 h 762000"/>
                <a:gd name="connsiteX64" fmla="*/ 19050 w 364331"/>
                <a:gd name="connsiteY64" fmla="*/ 501968 h 762000"/>
                <a:gd name="connsiteX65" fmla="*/ 19050 w 364331"/>
                <a:gd name="connsiteY65" fmla="*/ 476250 h 762000"/>
                <a:gd name="connsiteX66" fmla="*/ 37557 w 364331"/>
                <a:gd name="connsiteY66" fmla="*/ 476250 h 762000"/>
                <a:gd name="connsiteX67" fmla="*/ 326765 w 364331"/>
                <a:gd name="connsiteY67" fmla="*/ 476250 h 762000"/>
                <a:gd name="connsiteX68" fmla="*/ 345272 w 364331"/>
                <a:gd name="connsiteY68" fmla="*/ 476250 h 762000"/>
                <a:gd name="connsiteX69" fmla="*/ 345272 w 364331"/>
                <a:gd name="connsiteY69" fmla="*/ 501968 h 76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364331" h="762000">
                  <a:moveTo>
                    <a:pt x="364331" y="466725"/>
                  </a:moveTo>
                  <a:cubicBezTo>
                    <a:pt x="364331" y="461458"/>
                    <a:pt x="360074" y="457200"/>
                    <a:pt x="354806" y="457200"/>
                  </a:cubicBezTo>
                  <a:lnTo>
                    <a:pt x="336299" y="457200"/>
                  </a:lnTo>
                  <a:lnTo>
                    <a:pt x="336299" y="92421"/>
                  </a:lnTo>
                  <a:cubicBezTo>
                    <a:pt x="336299" y="87154"/>
                    <a:pt x="332042" y="82896"/>
                    <a:pt x="326774" y="82896"/>
                  </a:cubicBezTo>
                  <a:lnTo>
                    <a:pt x="191691" y="82896"/>
                  </a:lnTo>
                  <a:lnTo>
                    <a:pt x="191691" y="9525"/>
                  </a:lnTo>
                  <a:cubicBezTo>
                    <a:pt x="191691" y="4258"/>
                    <a:pt x="187433" y="0"/>
                    <a:pt x="182166" y="0"/>
                  </a:cubicBezTo>
                  <a:cubicBezTo>
                    <a:pt x="176898" y="0"/>
                    <a:pt x="172641" y="4258"/>
                    <a:pt x="172641" y="9525"/>
                  </a:cubicBezTo>
                  <a:lnTo>
                    <a:pt x="172641" y="82896"/>
                  </a:lnTo>
                  <a:lnTo>
                    <a:pt x="37557" y="82896"/>
                  </a:lnTo>
                  <a:cubicBezTo>
                    <a:pt x="32290" y="82896"/>
                    <a:pt x="28032" y="87154"/>
                    <a:pt x="28032" y="92421"/>
                  </a:cubicBezTo>
                  <a:lnTo>
                    <a:pt x="28032" y="457200"/>
                  </a:lnTo>
                  <a:lnTo>
                    <a:pt x="9525" y="457200"/>
                  </a:lnTo>
                  <a:cubicBezTo>
                    <a:pt x="4258" y="457200"/>
                    <a:pt x="0" y="461458"/>
                    <a:pt x="0" y="466725"/>
                  </a:cubicBezTo>
                  <a:lnTo>
                    <a:pt x="0" y="511493"/>
                  </a:lnTo>
                  <a:cubicBezTo>
                    <a:pt x="0" y="516760"/>
                    <a:pt x="4258" y="521018"/>
                    <a:pt x="9525" y="521018"/>
                  </a:cubicBezTo>
                  <a:lnTo>
                    <a:pt x="62408" y="521018"/>
                  </a:lnTo>
                  <a:lnTo>
                    <a:pt x="57769" y="574167"/>
                  </a:lnTo>
                  <a:lnTo>
                    <a:pt x="45682" y="574167"/>
                  </a:lnTo>
                  <a:cubicBezTo>
                    <a:pt x="40415" y="574167"/>
                    <a:pt x="36157" y="578425"/>
                    <a:pt x="36157" y="583692"/>
                  </a:cubicBezTo>
                  <a:cubicBezTo>
                    <a:pt x="36157" y="588959"/>
                    <a:pt x="40415" y="593217"/>
                    <a:pt x="45682" y="593217"/>
                  </a:cubicBezTo>
                  <a:lnTo>
                    <a:pt x="56102" y="593217"/>
                  </a:lnTo>
                  <a:lnTo>
                    <a:pt x="42281" y="751646"/>
                  </a:lnTo>
                  <a:cubicBezTo>
                    <a:pt x="41824" y="756885"/>
                    <a:pt x="45701" y="761505"/>
                    <a:pt x="50940" y="761962"/>
                  </a:cubicBezTo>
                  <a:cubicBezTo>
                    <a:pt x="51216" y="761991"/>
                    <a:pt x="51502" y="762000"/>
                    <a:pt x="51778" y="762000"/>
                  </a:cubicBezTo>
                  <a:cubicBezTo>
                    <a:pt x="56664" y="762000"/>
                    <a:pt x="60827" y="758257"/>
                    <a:pt x="61255" y="753304"/>
                  </a:cubicBezTo>
                  <a:lnTo>
                    <a:pt x="75228" y="593217"/>
                  </a:lnTo>
                  <a:lnTo>
                    <a:pt x="172517" y="593217"/>
                  </a:lnTo>
                  <a:cubicBezTo>
                    <a:pt x="172536" y="660216"/>
                    <a:pt x="172745" y="746789"/>
                    <a:pt x="172755" y="752504"/>
                  </a:cubicBezTo>
                  <a:cubicBezTo>
                    <a:pt x="172764" y="757752"/>
                    <a:pt x="177032" y="762000"/>
                    <a:pt x="182280" y="762000"/>
                  </a:cubicBezTo>
                  <a:cubicBezTo>
                    <a:pt x="182289" y="762000"/>
                    <a:pt x="182299" y="762000"/>
                    <a:pt x="182309" y="762000"/>
                  </a:cubicBezTo>
                  <a:cubicBezTo>
                    <a:pt x="187566" y="761991"/>
                    <a:pt x="191814" y="757714"/>
                    <a:pt x="191805" y="752446"/>
                  </a:cubicBezTo>
                  <a:cubicBezTo>
                    <a:pt x="191795" y="751037"/>
                    <a:pt x="191586" y="661711"/>
                    <a:pt x="191567" y="593217"/>
                  </a:cubicBezTo>
                  <a:lnTo>
                    <a:pt x="289093" y="593217"/>
                  </a:lnTo>
                  <a:lnTo>
                    <a:pt x="303057" y="753304"/>
                  </a:lnTo>
                  <a:cubicBezTo>
                    <a:pt x="303486" y="758266"/>
                    <a:pt x="307638" y="762000"/>
                    <a:pt x="312534" y="762000"/>
                  </a:cubicBezTo>
                  <a:cubicBezTo>
                    <a:pt x="312811" y="762000"/>
                    <a:pt x="313096" y="761991"/>
                    <a:pt x="313373" y="761962"/>
                  </a:cubicBezTo>
                  <a:cubicBezTo>
                    <a:pt x="318611" y="761505"/>
                    <a:pt x="322488" y="756885"/>
                    <a:pt x="322031" y="751646"/>
                  </a:cubicBezTo>
                  <a:lnTo>
                    <a:pt x="308220" y="593217"/>
                  </a:lnTo>
                  <a:lnTo>
                    <a:pt x="318640" y="593217"/>
                  </a:lnTo>
                  <a:cubicBezTo>
                    <a:pt x="323907" y="593217"/>
                    <a:pt x="328165" y="588959"/>
                    <a:pt x="328165" y="583692"/>
                  </a:cubicBezTo>
                  <a:cubicBezTo>
                    <a:pt x="328165" y="578425"/>
                    <a:pt x="323907" y="574167"/>
                    <a:pt x="318640" y="574167"/>
                  </a:cubicBezTo>
                  <a:lnTo>
                    <a:pt x="306562" y="574167"/>
                  </a:lnTo>
                  <a:lnTo>
                    <a:pt x="301923" y="521018"/>
                  </a:lnTo>
                  <a:lnTo>
                    <a:pt x="354806" y="521018"/>
                  </a:lnTo>
                  <a:cubicBezTo>
                    <a:pt x="360074" y="521018"/>
                    <a:pt x="364331" y="516760"/>
                    <a:pt x="364331" y="511493"/>
                  </a:cubicBezTo>
                  <a:lnTo>
                    <a:pt x="364331" y="466725"/>
                  </a:lnTo>
                  <a:close/>
                  <a:moveTo>
                    <a:pt x="47082" y="101946"/>
                  </a:moveTo>
                  <a:lnTo>
                    <a:pt x="317240" y="101946"/>
                  </a:lnTo>
                  <a:lnTo>
                    <a:pt x="317240" y="457200"/>
                  </a:lnTo>
                  <a:lnTo>
                    <a:pt x="47082" y="457200"/>
                  </a:lnTo>
                  <a:lnTo>
                    <a:pt x="47082" y="101946"/>
                  </a:lnTo>
                  <a:close/>
                  <a:moveTo>
                    <a:pt x="81534" y="521018"/>
                  </a:moveTo>
                  <a:lnTo>
                    <a:pt x="172679" y="521018"/>
                  </a:lnTo>
                  <a:cubicBezTo>
                    <a:pt x="172574" y="530419"/>
                    <a:pt x="172536" y="550078"/>
                    <a:pt x="172526" y="574167"/>
                  </a:cubicBezTo>
                  <a:lnTo>
                    <a:pt x="76895" y="574167"/>
                  </a:lnTo>
                  <a:lnTo>
                    <a:pt x="81534" y="521018"/>
                  </a:lnTo>
                  <a:close/>
                  <a:moveTo>
                    <a:pt x="287436" y="574167"/>
                  </a:moveTo>
                  <a:lnTo>
                    <a:pt x="191567" y="574167"/>
                  </a:lnTo>
                  <a:cubicBezTo>
                    <a:pt x="191576" y="549735"/>
                    <a:pt x="191614" y="529962"/>
                    <a:pt x="191719" y="521018"/>
                  </a:cubicBezTo>
                  <a:lnTo>
                    <a:pt x="282797" y="521018"/>
                  </a:lnTo>
                  <a:lnTo>
                    <a:pt x="287436" y="574167"/>
                  </a:lnTo>
                  <a:close/>
                  <a:moveTo>
                    <a:pt x="345281" y="501968"/>
                  </a:moveTo>
                  <a:lnTo>
                    <a:pt x="19050" y="501968"/>
                  </a:lnTo>
                  <a:lnTo>
                    <a:pt x="19050" y="476250"/>
                  </a:lnTo>
                  <a:lnTo>
                    <a:pt x="37557" y="476250"/>
                  </a:lnTo>
                  <a:lnTo>
                    <a:pt x="326765" y="476250"/>
                  </a:lnTo>
                  <a:lnTo>
                    <a:pt x="345272" y="476250"/>
                  </a:lnTo>
                  <a:lnTo>
                    <a:pt x="345272" y="501968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085CACAF-A7D8-4F92-92CF-1F5BEC93D9AC}"/>
              </a:ext>
            </a:extLst>
          </p:cNvPr>
          <p:cNvSpPr txBox="1"/>
          <p:nvPr/>
        </p:nvSpPr>
        <p:spPr>
          <a:xfrm>
            <a:off x="1064268" y="299961"/>
            <a:ext cx="53564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Neural Style</a:t>
            </a:r>
            <a:r>
              <a:rPr lang="ko-KR" altLang="en-US" sz="2800" dirty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 </a:t>
            </a:r>
            <a:r>
              <a:rPr lang="en-US" altLang="ko-KR" sz="2800" dirty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Transfer</a:t>
            </a:r>
            <a:endParaRPr lang="ko-KR" altLang="en-US" sz="2800" dirty="0">
              <a:latin typeface="210 맨발의청춘 B" panose="02020603020101020101" pitchFamily="18" charset="-127"/>
              <a:ea typeface="210 맨발의청춘 B" panose="02020603020101020101" pitchFamily="18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1EE34B2-5341-45EE-87AE-A8305C44A5B1}"/>
              </a:ext>
            </a:extLst>
          </p:cNvPr>
          <p:cNvGrpSpPr/>
          <p:nvPr/>
        </p:nvGrpSpPr>
        <p:grpSpPr>
          <a:xfrm>
            <a:off x="2275196" y="222739"/>
            <a:ext cx="8323710" cy="6635261"/>
            <a:chOff x="666599" y="222739"/>
            <a:chExt cx="8323710" cy="6635261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EE3CE30D-64CF-48C8-AF31-3564BC47F4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5302" t="13283" r="45125" b="29801"/>
            <a:stretch/>
          </p:blipFill>
          <p:spPr>
            <a:xfrm>
              <a:off x="666599" y="222739"/>
              <a:ext cx="4056488" cy="6635261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10CFE3AD-C9BC-41DD-998F-FA97E3B799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4874" t="40318" r="32751" b="16738"/>
            <a:stretch/>
          </p:blipFill>
          <p:spPr>
            <a:xfrm>
              <a:off x="4811785" y="3732527"/>
              <a:ext cx="3947160" cy="2945001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9F9B19CE-9C67-4A65-9551-111486D82D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4714" t="70300" r="45125" b="7778"/>
            <a:stretch/>
          </p:blipFill>
          <p:spPr>
            <a:xfrm>
              <a:off x="4811785" y="1176896"/>
              <a:ext cx="4178524" cy="255563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468033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그래픽 5">
            <a:extLst>
              <a:ext uri="{FF2B5EF4-FFF2-40B4-BE49-F238E27FC236}">
                <a16:creationId xmlns:a16="http://schemas.microsoft.com/office/drawing/2014/main" id="{229F89AB-7A4A-46C0-9144-3A1DBA46732A}"/>
              </a:ext>
            </a:extLst>
          </p:cNvPr>
          <p:cNvSpPr/>
          <p:nvPr/>
        </p:nvSpPr>
        <p:spPr>
          <a:xfrm>
            <a:off x="114973" y="237585"/>
            <a:ext cx="914793" cy="590308"/>
          </a:xfrm>
          <a:custGeom>
            <a:avLst/>
            <a:gdLst>
              <a:gd name="connsiteX0" fmla="*/ 1198289 w 1302796"/>
              <a:gd name="connsiteY0" fmla="*/ 315807 h 840683"/>
              <a:gd name="connsiteX1" fmla="*/ 1099763 w 1302796"/>
              <a:gd name="connsiteY1" fmla="*/ 386783 h 840683"/>
              <a:gd name="connsiteX2" fmla="*/ 903210 w 1302796"/>
              <a:gd name="connsiteY2" fmla="*/ 99785 h 840683"/>
              <a:gd name="connsiteX3" fmla="*/ 799174 w 1302796"/>
              <a:gd name="connsiteY3" fmla="*/ 0 h 840683"/>
              <a:gd name="connsiteX4" fmla="*/ 695952 w 1302796"/>
              <a:gd name="connsiteY4" fmla="*/ 91415 h 840683"/>
              <a:gd name="connsiteX5" fmla="*/ 606845 w 1302796"/>
              <a:gd name="connsiteY5" fmla="*/ 91415 h 840683"/>
              <a:gd name="connsiteX6" fmla="*/ 503623 w 1302796"/>
              <a:gd name="connsiteY6" fmla="*/ 0 h 840683"/>
              <a:gd name="connsiteX7" fmla="*/ 399587 w 1302796"/>
              <a:gd name="connsiteY7" fmla="*/ 99759 h 840683"/>
              <a:gd name="connsiteX8" fmla="*/ 203034 w 1302796"/>
              <a:gd name="connsiteY8" fmla="*/ 386756 h 840683"/>
              <a:gd name="connsiteX9" fmla="*/ 104534 w 1302796"/>
              <a:gd name="connsiteY9" fmla="*/ 315781 h 840683"/>
              <a:gd name="connsiteX10" fmla="*/ 0 w 1302796"/>
              <a:gd name="connsiteY10" fmla="*/ 420315 h 840683"/>
              <a:gd name="connsiteX11" fmla="*/ 104534 w 1302796"/>
              <a:gd name="connsiteY11" fmla="*/ 524850 h 840683"/>
              <a:gd name="connsiteX12" fmla="*/ 203034 w 1302796"/>
              <a:gd name="connsiteY12" fmla="*/ 453901 h 840683"/>
              <a:gd name="connsiteX13" fmla="*/ 399587 w 1302796"/>
              <a:gd name="connsiteY13" fmla="*/ 740898 h 840683"/>
              <a:gd name="connsiteX14" fmla="*/ 503623 w 1302796"/>
              <a:gd name="connsiteY14" fmla="*/ 840683 h 840683"/>
              <a:gd name="connsiteX15" fmla="*/ 606845 w 1302796"/>
              <a:gd name="connsiteY15" fmla="*/ 749268 h 840683"/>
              <a:gd name="connsiteX16" fmla="*/ 695952 w 1302796"/>
              <a:gd name="connsiteY16" fmla="*/ 749268 h 840683"/>
              <a:gd name="connsiteX17" fmla="*/ 799174 w 1302796"/>
              <a:gd name="connsiteY17" fmla="*/ 840683 h 840683"/>
              <a:gd name="connsiteX18" fmla="*/ 903210 w 1302796"/>
              <a:gd name="connsiteY18" fmla="*/ 740872 h 840683"/>
              <a:gd name="connsiteX19" fmla="*/ 1099763 w 1302796"/>
              <a:gd name="connsiteY19" fmla="*/ 453875 h 840683"/>
              <a:gd name="connsiteX20" fmla="*/ 1198289 w 1302796"/>
              <a:gd name="connsiteY20" fmla="*/ 524850 h 840683"/>
              <a:gd name="connsiteX21" fmla="*/ 1302797 w 1302796"/>
              <a:gd name="connsiteY21" fmla="*/ 420315 h 840683"/>
              <a:gd name="connsiteX22" fmla="*/ 1198289 w 1302796"/>
              <a:gd name="connsiteY22" fmla="*/ 315807 h 840683"/>
              <a:gd name="connsiteX23" fmla="*/ 902344 w 1302796"/>
              <a:gd name="connsiteY23" fmla="*/ 407222 h 840683"/>
              <a:gd name="connsiteX24" fmla="*/ 799148 w 1302796"/>
              <a:gd name="connsiteY24" fmla="*/ 315807 h 840683"/>
              <a:gd name="connsiteX25" fmla="*/ 703640 w 1302796"/>
              <a:gd name="connsiteY25" fmla="*/ 378203 h 840683"/>
              <a:gd name="connsiteX26" fmla="*/ 664413 w 1302796"/>
              <a:gd name="connsiteY26" fmla="*/ 264904 h 840683"/>
              <a:gd name="connsiteX27" fmla="*/ 705424 w 1302796"/>
              <a:gd name="connsiteY27" fmla="*/ 149980 h 840683"/>
              <a:gd name="connsiteX28" fmla="*/ 799122 w 1302796"/>
              <a:gd name="connsiteY28" fmla="*/ 209069 h 840683"/>
              <a:gd name="connsiteX29" fmla="*/ 897621 w 1302796"/>
              <a:gd name="connsiteY29" fmla="*/ 138094 h 840683"/>
              <a:gd name="connsiteX30" fmla="*/ 1081973 w 1302796"/>
              <a:gd name="connsiteY30" fmla="*/ 407222 h 840683"/>
              <a:gd name="connsiteX31" fmla="*/ 902344 w 1302796"/>
              <a:gd name="connsiteY31" fmla="*/ 407222 h 840683"/>
              <a:gd name="connsiteX32" fmla="*/ 877444 w 1302796"/>
              <a:gd name="connsiteY32" fmla="*/ 420342 h 840683"/>
              <a:gd name="connsiteX33" fmla="*/ 799174 w 1302796"/>
              <a:gd name="connsiteY33" fmla="*/ 498638 h 840683"/>
              <a:gd name="connsiteX34" fmla="*/ 720878 w 1302796"/>
              <a:gd name="connsiteY34" fmla="*/ 420342 h 840683"/>
              <a:gd name="connsiteX35" fmla="*/ 799174 w 1302796"/>
              <a:gd name="connsiteY35" fmla="*/ 342046 h 840683"/>
              <a:gd name="connsiteX36" fmla="*/ 877444 w 1302796"/>
              <a:gd name="connsiteY36" fmla="*/ 420342 h 840683"/>
              <a:gd name="connsiteX37" fmla="*/ 689130 w 1302796"/>
              <a:gd name="connsiteY37" fmla="*/ 433461 h 840683"/>
              <a:gd name="connsiteX38" fmla="*/ 651399 w 1302796"/>
              <a:gd name="connsiteY38" fmla="*/ 539229 h 840683"/>
              <a:gd name="connsiteX39" fmla="*/ 613667 w 1302796"/>
              <a:gd name="connsiteY39" fmla="*/ 433461 h 840683"/>
              <a:gd name="connsiteX40" fmla="*/ 689130 w 1302796"/>
              <a:gd name="connsiteY40" fmla="*/ 433461 h 840683"/>
              <a:gd name="connsiteX41" fmla="*/ 613667 w 1302796"/>
              <a:gd name="connsiteY41" fmla="*/ 407222 h 840683"/>
              <a:gd name="connsiteX42" fmla="*/ 650349 w 1302796"/>
              <a:gd name="connsiteY42" fmla="*/ 304420 h 840683"/>
              <a:gd name="connsiteX43" fmla="*/ 685929 w 1302796"/>
              <a:gd name="connsiteY43" fmla="*/ 407222 h 840683"/>
              <a:gd name="connsiteX44" fmla="*/ 613667 w 1302796"/>
              <a:gd name="connsiteY44" fmla="*/ 407222 h 840683"/>
              <a:gd name="connsiteX45" fmla="*/ 650743 w 1302796"/>
              <a:gd name="connsiteY45" fmla="*/ 225284 h 840683"/>
              <a:gd name="connsiteX46" fmla="*/ 613510 w 1302796"/>
              <a:gd name="connsiteY46" fmla="*/ 117654 h 840683"/>
              <a:gd name="connsiteX47" fmla="*/ 689156 w 1302796"/>
              <a:gd name="connsiteY47" fmla="*/ 117654 h 840683"/>
              <a:gd name="connsiteX48" fmla="*/ 650743 w 1302796"/>
              <a:gd name="connsiteY48" fmla="*/ 225284 h 840683"/>
              <a:gd name="connsiteX49" fmla="*/ 636652 w 1302796"/>
              <a:gd name="connsiteY49" fmla="*/ 264800 h 840683"/>
              <a:gd name="connsiteX50" fmla="*/ 597373 w 1302796"/>
              <a:gd name="connsiteY50" fmla="*/ 374923 h 840683"/>
              <a:gd name="connsiteX51" fmla="*/ 503649 w 1302796"/>
              <a:gd name="connsiteY51" fmla="*/ 315807 h 840683"/>
              <a:gd name="connsiteX52" fmla="*/ 400453 w 1302796"/>
              <a:gd name="connsiteY52" fmla="*/ 407222 h 840683"/>
              <a:gd name="connsiteX53" fmla="*/ 220824 w 1302796"/>
              <a:gd name="connsiteY53" fmla="*/ 407222 h 840683"/>
              <a:gd name="connsiteX54" fmla="*/ 405123 w 1302796"/>
              <a:gd name="connsiteY54" fmla="*/ 138120 h 840683"/>
              <a:gd name="connsiteX55" fmla="*/ 503623 w 1302796"/>
              <a:gd name="connsiteY55" fmla="*/ 209095 h 840683"/>
              <a:gd name="connsiteX56" fmla="*/ 597058 w 1302796"/>
              <a:gd name="connsiteY56" fmla="*/ 150504 h 840683"/>
              <a:gd name="connsiteX57" fmla="*/ 636652 w 1302796"/>
              <a:gd name="connsiteY57" fmla="*/ 264800 h 840683"/>
              <a:gd name="connsiteX58" fmla="*/ 581945 w 1302796"/>
              <a:gd name="connsiteY58" fmla="*/ 420342 h 840683"/>
              <a:gd name="connsiteX59" fmla="*/ 503649 w 1302796"/>
              <a:gd name="connsiteY59" fmla="*/ 498638 h 840683"/>
              <a:gd name="connsiteX60" fmla="*/ 425353 w 1302796"/>
              <a:gd name="connsiteY60" fmla="*/ 420342 h 840683"/>
              <a:gd name="connsiteX61" fmla="*/ 503649 w 1302796"/>
              <a:gd name="connsiteY61" fmla="*/ 342046 h 840683"/>
              <a:gd name="connsiteX62" fmla="*/ 581945 w 1302796"/>
              <a:gd name="connsiteY62" fmla="*/ 420342 h 840683"/>
              <a:gd name="connsiteX63" fmla="*/ 400453 w 1302796"/>
              <a:gd name="connsiteY63" fmla="*/ 433461 h 840683"/>
              <a:gd name="connsiteX64" fmla="*/ 503649 w 1302796"/>
              <a:gd name="connsiteY64" fmla="*/ 524876 h 840683"/>
              <a:gd name="connsiteX65" fmla="*/ 597373 w 1302796"/>
              <a:gd name="connsiteY65" fmla="*/ 465761 h 840683"/>
              <a:gd name="connsiteX66" fmla="*/ 637492 w 1302796"/>
              <a:gd name="connsiteY66" fmla="*/ 578219 h 840683"/>
              <a:gd name="connsiteX67" fmla="*/ 597373 w 1302796"/>
              <a:gd name="connsiteY67" fmla="*/ 690704 h 840683"/>
              <a:gd name="connsiteX68" fmla="*/ 503649 w 1302796"/>
              <a:gd name="connsiteY68" fmla="*/ 631588 h 840683"/>
              <a:gd name="connsiteX69" fmla="*/ 405150 w 1302796"/>
              <a:gd name="connsiteY69" fmla="*/ 702564 h 840683"/>
              <a:gd name="connsiteX70" fmla="*/ 220824 w 1302796"/>
              <a:gd name="connsiteY70" fmla="*/ 433461 h 840683"/>
              <a:gd name="connsiteX71" fmla="*/ 400453 w 1302796"/>
              <a:gd name="connsiteY71" fmla="*/ 433461 h 840683"/>
              <a:gd name="connsiteX72" fmla="*/ 651399 w 1302796"/>
              <a:gd name="connsiteY72" fmla="*/ 617262 h 840683"/>
              <a:gd name="connsiteX73" fmla="*/ 689130 w 1302796"/>
              <a:gd name="connsiteY73" fmla="*/ 723030 h 840683"/>
              <a:gd name="connsiteX74" fmla="*/ 613667 w 1302796"/>
              <a:gd name="connsiteY74" fmla="*/ 723030 h 840683"/>
              <a:gd name="connsiteX75" fmla="*/ 651399 w 1302796"/>
              <a:gd name="connsiteY75" fmla="*/ 617262 h 840683"/>
              <a:gd name="connsiteX76" fmla="*/ 665331 w 1302796"/>
              <a:gd name="connsiteY76" fmla="*/ 578245 h 840683"/>
              <a:gd name="connsiteX77" fmla="*/ 705450 w 1302796"/>
              <a:gd name="connsiteY77" fmla="*/ 465787 h 840683"/>
              <a:gd name="connsiteX78" fmla="*/ 799148 w 1302796"/>
              <a:gd name="connsiteY78" fmla="*/ 524902 h 840683"/>
              <a:gd name="connsiteX79" fmla="*/ 902344 w 1302796"/>
              <a:gd name="connsiteY79" fmla="*/ 433487 h 840683"/>
              <a:gd name="connsiteX80" fmla="*/ 1081973 w 1302796"/>
              <a:gd name="connsiteY80" fmla="*/ 433487 h 840683"/>
              <a:gd name="connsiteX81" fmla="*/ 897674 w 1302796"/>
              <a:gd name="connsiteY81" fmla="*/ 702616 h 840683"/>
              <a:gd name="connsiteX82" fmla="*/ 799174 w 1302796"/>
              <a:gd name="connsiteY82" fmla="*/ 631641 h 840683"/>
              <a:gd name="connsiteX83" fmla="*/ 705476 w 1302796"/>
              <a:gd name="connsiteY83" fmla="*/ 690756 h 840683"/>
              <a:gd name="connsiteX84" fmla="*/ 665331 w 1302796"/>
              <a:gd name="connsiteY84" fmla="*/ 578245 h 840683"/>
              <a:gd name="connsiteX85" fmla="*/ 799174 w 1302796"/>
              <a:gd name="connsiteY85" fmla="*/ 26212 h 840683"/>
              <a:gd name="connsiteX86" fmla="*/ 877444 w 1302796"/>
              <a:gd name="connsiteY86" fmla="*/ 104508 h 840683"/>
              <a:gd name="connsiteX87" fmla="*/ 799174 w 1302796"/>
              <a:gd name="connsiteY87" fmla="*/ 182804 h 840683"/>
              <a:gd name="connsiteX88" fmla="*/ 720878 w 1302796"/>
              <a:gd name="connsiteY88" fmla="*/ 104508 h 840683"/>
              <a:gd name="connsiteX89" fmla="*/ 799174 w 1302796"/>
              <a:gd name="connsiteY89" fmla="*/ 26212 h 840683"/>
              <a:gd name="connsiteX90" fmla="*/ 503649 w 1302796"/>
              <a:gd name="connsiteY90" fmla="*/ 26212 h 840683"/>
              <a:gd name="connsiteX91" fmla="*/ 581945 w 1302796"/>
              <a:gd name="connsiteY91" fmla="*/ 104508 h 840683"/>
              <a:gd name="connsiteX92" fmla="*/ 503649 w 1302796"/>
              <a:gd name="connsiteY92" fmla="*/ 182804 h 840683"/>
              <a:gd name="connsiteX93" fmla="*/ 425353 w 1302796"/>
              <a:gd name="connsiteY93" fmla="*/ 104508 h 840683"/>
              <a:gd name="connsiteX94" fmla="*/ 503649 w 1302796"/>
              <a:gd name="connsiteY94" fmla="*/ 26212 h 840683"/>
              <a:gd name="connsiteX95" fmla="*/ 104534 w 1302796"/>
              <a:gd name="connsiteY95" fmla="*/ 498638 h 840683"/>
              <a:gd name="connsiteX96" fmla="*/ 26239 w 1302796"/>
              <a:gd name="connsiteY96" fmla="*/ 420342 h 840683"/>
              <a:gd name="connsiteX97" fmla="*/ 104534 w 1302796"/>
              <a:gd name="connsiteY97" fmla="*/ 342046 h 840683"/>
              <a:gd name="connsiteX98" fmla="*/ 182830 w 1302796"/>
              <a:gd name="connsiteY98" fmla="*/ 420342 h 840683"/>
              <a:gd name="connsiteX99" fmla="*/ 104534 w 1302796"/>
              <a:gd name="connsiteY99" fmla="*/ 498638 h 840683"/>
              <a:gd name="connsiteX100" fmla="*/ 503649 w 1302796"/>
              <a:gd name="connsiteY100" fmla="*/ 814471 h 840683"/>
              <a:gd name="connsiteX101" fmla="*/ 425353 w 1302796"/>
              <a:gd name="connsiteY101" fmla="*/ 736175 h 840683"/>
              <a:gd name="connsiteX102" fmla="*/ 503649 w 1302796"/>
              <a:gd name="connsiteY102" fmla="*/ 657879 h 840683"/>
              <a:gd name="connsiteX103" fmla="*/ 581945 w 1302796"/>
              <a:gd name="connsiteY103" fmla="*/ 736175 h 840683"/>
              <a:gd name="connsiteX104" fmla="*/ 503649 w 1302796"/>
              <a:gd name="connsiteY104" fmla="*/ 814471 h 840683"/>
              <a:gd name="connsiteX105" fmla="*/ 799174 w 1302796"/>
              <a:gd name="connsiteY105" fmla="*/ 814471 h 840683"/>
              <a:gd name="connsiteX106" fmla="*/ 720878 w 1302796"/>
              <a:gd name="connsiteY106" fmla="*/ 736175 h 840683"/>
              <a:gd name="connsiteX107" fmla="*/ 799174 w 1302796"/>
              <a:gd name="connsiteY107" fmla="*/ 657879 h 840683"/>
              <a:gd name="connsiteX108" fmla="*/ 877444 w 1302796"/>
              <a:gd name="connsiteY108" fmla="*/ 736175 h 840683"/>
              <a:gd name="connsiteX109" fmla="*/ 799174 w 1302796"/>
              <a:gd name="connsiteY109" fmla="*/ 814471 h 840683"/>
              <a:gd name="connsiteX110" fmla="*/ 1198289 w 1302796"/>
              <a:gd name="connsiteY110" fmla="*/ 498638 h 840683"/>
              <a:gd name="connsiteX111" fmla="*/ 1119993 w 1302796"/>
              <a:gd name="connsiteY111" fmla="*/ 420342 h 840683"/>
              <a:gd name="connsiteX112" fmla="*/ 1198289 w 1302796"/>
              <a:gd name="connsiteY112" fmla="*/ 342046 h 840683"/>
              <a:gd name="connsiteX113" fmla="*/ 1276558 w 1302796"/>
              <a:gd name="connsiteY113" fmla="*/ 420342 h 840683"/>
              <a:gd name="connsiteX114" fmla="*/ 1198289 w 1302796"/>
              <a:gd name="connsiteY114" fmla="*/ 498638 h 840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</a:cxnLst>
            <a:rect l="l" t="t" r="r" b="b"/>
            <a:pathLst>
              <a:path w="1302796" h="840683">
                <a:moveTo>
                  <a:pt x="1198289" y="315807"/>
                </a:moveTo>
                <a:cubicBezTo>
                  <a:pt x="1152450" y="315807"/>
                  <a:pt x="1113827" y="345667"/>
                  <a:pt x="1099763" y="386783"/>
                </a:cubicBezTo>
                <a:lnTo>
                  <a:pt x="903210" y="99785"/>
                </a:lnTo>
                <a:cubicBezTo>
                  <a:pt x="900665" y="44396"/>
                  <a:pt x="855167" y="0"/>
                  <a:pt x="799174" y="0"/>
                </a:cubicBezTo>
                <a:cubicBezTo>
                  <a:pt x="746015" y="0"/>
                  <a:pt x="702485" y="40014"/>
                  <a:pt x="695952" y="91415"/>
                </a:cubicBezTo>
                <a:lnTo>
                  <a:pt x="606845" y="91415"/>
                </a:lnTo>
                <a:cubicBezTo>
                  <a:pt x="600312" y="40014"/>
                  <a:pt x="556782" y="0"/>
                  <a:pt x="503623" y="0"/>
                </a:cubicBezTo>
                <a:cubicBezTo>
                  <a:pt x="447630" y="0"/>
                  <a:pt x="402132" y="44369"/>
                  <a:pt x="399587" y="99759"/>
                </a:cubicBezTo>
                <a:lnTo>
                  <a:pt x="203034" y="386756"/>
                </a:lnTo>
                <a:cubicBezTo>
                  <a:pt x="188944" y="345641"/>
                  <a:pt x="150347" y="315781"/>
                  <a:pt x="104534" y="315781"/>
                </a:cubicBezTo>
                <a:cubicBezTo>
                  <a:pt x="46888" y="315781"/>
                  <a:pt x="0" y="362696"/>
                  <a:pt x="0" y="420315"/>
                </a:cubicBezTo>
                <a:cubicBezTo>
                  <a:pt x="0" y="477962"/>
                  <a:pt x="46888" y="524850"/>
                  <a:pt x="104534" y="524850"/>
                </a:cubicBezTo>
                <a:cubicBezTo>
                  <a:pt x="150373" y="524850"/>
                  <a:pt x="188970" y="495017"/>
                  <a:pt x="203034" y="453901"/>
                </a:cubicBezTo>
                <a:lnTo>
                  <a:pt x="399587" y="740898"/>
                </a:lnTo>
                <a:cubicBezTo>
                  <a:pt x="402132" y="796288"/>
                  <a:pt x="447630" y="840683"/>
                  <a:pt x="503623" y="840683"/>
                </a:cubicBezTo>
                <a:cubicBezTo>
                  <a:pt x="556756" y="840683"/>
                  <a:pt x="600312" y="800670"/>
                  <a:pt x="606845" y="749268"/>
                </a:cubicBezTo>
                <a:lnTo>
                  <a:pt x="695952" y="749268"/>
                </a:lnTo>
                <a:cubicBezTo>
                  <a:pt x="702485" y="800670"/>
                  <a:pt x="745989" y="840683"/>
                  <a:pt x="799174" y="840683"/>
                </a:cubicBezTo>
                <a:cubicBezTo>
                  <a:pt x="855193" y="840683"/>
                  <a:pt x="900665" y="796288"/>
                  <a:pt x="903210" y="740872"/>
                </a:cubicBezTo>
                <a:lnTo>
                  <a:pt x="1099763" y="453875"/>
                </a:lnTo>
                <a:cubicBezTo>
                  <a:pt x="1113827" y="494990"/>
                  <a:pt x="1152450" y="524850"/>
                  <a:pt x="1198289" y="524850"/>
                </a:cubicBezTo>
                <a:cubicBezTo>
                  <a:pt x="1255909" y="524850"/>
                  <a:pt x="1302797" y="477962"/>
                  <a:pt x="1302797" y="420315"/>
                </a:cubicBezTo>
                <a:cubicBezTo>
                  <a:pt x="1302797" y="362696"/>
                  <a:pt x="1255909" y="315807"/>
                  <a:pt x="1198289" y="315807"/>
                </a:cubicBezTo>
                <a:close/>
                <a:moveTo>
                  <a:pt x="902344" y="407222"/>
                </a:moveTo>
                <a:cubicBezTo>
                  <a:pt x="895811" y="355821"/>
                  <a:pt x="852307" y="315807"/>
                  <a:pt x="799148" y="315807"/>
                </a:cubicBezTo>
                <a:cubicBezTo>
                  <a:pt x="756510" y="315807"/>
                  <a:pt x="719881" y="341521"/>
                  <a:pt x="703640" y="378203"/>
                </a:cubicBezTo>
                <a:lnTo>
                  <a:pt x="664413" y="264904"/>
                </a:lnTo>
                <a:lnTo>
                  <a:pt x="705424" y="149980"/>
                </a:lnTo>
                <a:cubicBezTo>
                  <a:pt x="722374" y="184824"/>
                  <a:pt x="757822" y="209069"/>
                  <a:pt x="799122" y="209069"/>
                </a:cubicBezTo>
                <a:cubicBezTo>
                  <a:pt x="844934" y="209069"/>
                  <a:pt x="883557" y="179209"/>
                  <a:pt x="897621" y="138094"/>
                </a:cubicBezTo>
                <a:lnTo>
                  <a:pt x="1081973" y="407222"/>
                </a:lnTo>
                <a:lnTo>
                  <a:pt x="902344" y="407222"/>
                </a:lnTo>
                <a:close/>
                <a:moveTo>
                  <a:pt x="877444" y="420342"/>
                </a:moveTo>
                <a:cubicBezTo>
                  <a:pt x="877444" y="463530"/>
                  <a:pt x="842337" y="498638"/>
                  <a:pt x="799174" y="498638"/>
                </a:cubicBezTo>
                <a:cubicBezTo>
                  <a:pt x="756012" y="498638"/>
                  <a:pt x="720878" y="463504"/>
                  <a:pt x="720878" y="420342"/>
                </a:cubicBezTo>
                <a:cubicBezTo>
                  <a:pt x="720878" y="377179"/>
                  <a:pt x="756012" y="342046"/>
                  <a:pt x="799174" y="342046"/>
                </a:cubicBezTo>
                <a:cubicBezTo>
                  <a:pt x="842337" y="342046"/>
                  <a:pt x="877444" y="377153"/>
                  <a:pt x="877444" y="420342"/>
                </a:cubicBezTo>
                <a:close/>
                <a:moveTo>
                  <a:pt x="689130" y="433461"/>
                </a:moveTo>
                <a:lnTo>
                  <a:pt x="651399" y="539229"/>
                </a:lnTo>
                <a:lnTo>
                  <a:pt x="613667" y="433461"/>
                </a:lnTo>
                <a:lnTo>
                  <a:pt x="689130" y="433461"/>
                </a:lnTo>
                <a:close/>
                <a:moveTo>
                  <a:pt x="613667" y="407222"/>
                </a:moveTo>
                <a:lnTo>
                  <a:pt x="650349" y="304420"/>
                </a:lnTo>
                <a:lnTo>
                  <a:pt x="685929" y="407222"/>
                </a:lnTo>
                <a:lnTo>
                  <a:pt x="613667" y="407222"/>
                </a:lnTo>
                <a:close/>
                <a:moveTo>
                  <a:pt x="650743" y="225284"/>
                </a:moveTo>
                <a:lnTo>
                  <a:pt x="613510" y="117654"/>
                </a:lnTo>
                <a:lnTo>
                  <a:pt x="689156" y="117654"/>
                </a:lnTo>
                <a:lnTo>
                  <a:pt x="650743" y="225284"/>
                </a:lnTo>
                <a:close/>
                <a:moveTo>
                  <a:pt x="636652" y="264800"/>
                </a:moveTo>
                <a:lnTo>
                  <a:pt x="597373" y="374923"/>
                </a:lnTo>
                <a:cubicBezTo>
                  <a:pt x="580397" y="340078"/>
                  <a:pt x="544949" y="315807"/>
                  <a:pt x="503649" y="315807"/>
                </a:cubicBezTo>
                <a:cubicBezTo>
                  <a:pt x="450516" y="315807"/>
                  <a:pt x="406986" y="355821"/>
                  <a:pt x="400453" y="407222"/>
                </a:cubicBezTo>
                <a:lnTo>
                  <a:pt x="220824" y="407222"/>
                </a:lnTo>
                <a:lnTo>
                  <a:pt x="405123" y="138120"/>
                </a:lnTo>
                <a:cubicBezTo>
                  <a:pt x="419213" y="179236"/>
                  <a:pt x="457810" y="209095"/>
                  <a:pt x="503623" y="209095"/>
                </a:cubicBezTo>
                <a:cubicBezTo>
                  <a:pt x="544713" y="209095"/>
                  <a:pt x="579977" y="185061"/>
                  <a:pt x="597058" y="150504"/>
                </a:cubicBezTo>
                <a:lnTo>
                  <a:pt x="636652" y="264800"/>
                </a:lnTo>
                <a:close/>
                <a:moveTo>
                  <a:pt x="581945" y="420342"/>
                </a:moveTo>
                <a:cubicBezTo>
                  <a:pt x="581945" y="463530"/>
                  <a:pt x="546812" y="498638"/>
                  <a:pt x="503649" y="498638"/>
                </a:cubicBezTo>
                <a:cubicBezTo>
                  <a:pt x="460487" y="498638"/>
                  <a:pt x="425353" y="463504"/>
                  <a:pt x="425353" y="420342"/>
                </a:cubicBezTo>
                <a:cubicBezTo>
                  <a:pt x="425353" y="377179"/>
                  <a:pt x="460460" y="342046"/>
                  <a:pt x="503649" y="342046"/>
                </a:cubicBezTo>
                <a:cubicBezTo>
                  <a:pt x="546838" y="342046"/>
                  <a:pt x="581945" y="377153"/>
                  <a:pt x="581945" y="420342"/>
                </a:cubicBezTo>
                <a:close/>
                <a:moveTo>
                  <a:pt x="400453" y="433461"/>
                </a:moveTo>
                <a:cubicBezTo>
                  <a:pt x="406986" y="484862"/>
                  <a:pt x="450516" y="524876"/>
                  <a:pt x="503649" y="524876"/>
                </a:cubicBezTo>
                <a:cubicBezTo>
                  <a:pt x="544949" y="524876"/>
                  <a:pt x="580397" y="500605"/>
                  <a:pt x="597373" y="465761"/>
                </a:cubicBezTo>
                <a:lnTo>
                  <a:pt x="637492" y="578219"/>
                </a:lnTo>
                <a:lnTo>
                  <a:pt x="597373" y="690704"/>
                </a:lnTo>
                <a:cubicBezTo>
                  <a:pt x="580397" y="655859"/>
                  <a:pt x="544949" y="631588"/>
                  <a:pt x="503649" y="631588"/>
                </a:cubicBezTo>
                <a:cubicBezTo>
                  <a:pt x="457810" y="631588"/>
                  <a:pt x="419213" y="661448"/>
                  <a:pt x="405150" y="702564"/>
                </a:cubicBezTo>
                <a:lnTo>
                  <a:pt x="220824" y="433461"/>
                </a:lnTo>
                <a:lnTo>
                  <a:pt x="400453" y="433461"/>
                </a:lnTo>
                <a:close/>
                <a:moveTo>
                  <a:pt x="651399" y="617262"/>
                </a:moveTo>
                <a:lnTo>
                  <a:pt x="689130" y="723030"/>
                </a:lnTo>
                <a:lnTo>
                  <a:pt x="613667" y="723030"/>
                </a:lnTo>
                <a:lnTo>
                  <a:pt x="651399" y="617262"/>
                </a:lnTo>
                <a:close/>
                <a:moveTo>
                  <a:pt x="665331" y="578245"/>
                </a:moveTo>
                <a:lnTo>
                  <a:pt x="705450" y="465787"/>
                </a:lnTo>
                <a:cubicBezTo>
                  <a:pt x="722400" y="500632"/>
                  <a:pt x="757848" y="524902"/>
                  <a:pt x="799148" y="524902"/>
                </a:cubicBezTo>
                <a:cubicBezTo>
                  <a:pt x="852281" y="524902"/>
                  <a:pt x="895811" y="484889"/>
                  <a:pt x="902344" y="433487"/>
                </a:cubicBezTo>
                <a:lnTo>
                  <a:pt x="1081973" y="433487"/>
                </a:lnTo>
                <a:lnTo>
                  <a:pt x="897674" y="702616"/>
                </a:lnTo>
                <a:cubicBezTo>
                  <a:pt x="883610" y="661500"/>
                  <a:pt x="845013" y="631641"/>
                  <a:pt x="799174" y="631641"/>
                </a:cubicBezTo>
                <a:cubicBezTo>
                  <a:pt x="757875" y="631641"/>
                  <a:pt x="722426" y="655911"/>
                  <a:pt x="705476" y="690756"/>
                </a:cubicBezTo>
                <a:lnTo>
                  <a:pt x="665331" y="578245"/>
                </a:lnTo>
                <a:close/>
                <a:moveTo>
                  <a:pt x="799174" y="26212"/>
                </a:moveTo>
                <a:cubicBezTo>
                  <a:pt x="842363" y="26212"/>
                  <a:pt x="877444" y="61346"/>
                  <a:pt x="877444" y="104508"/>
                </a:cubicBezTo>
                <a:cubicBezTo>
                  <a:pt x="877444" y="147671"/>
                  <a:pt x="842337" y="182804"/>
                  <a:pt x="799174" y="182804"/>
                </a:cubicBezTo>
                <a:cubicBezTo>
                  <a:pt x="756012" y="182804"/>
                  <a:pt x="720878" y="147671"/>
                  <a:pt x="720878" y="104508"/>
                </a:cubicBezTo>
                <a:cubicBezTo>
                  <a:pt x="720878" y="61346"/>
                  <a:pt x="755985" y="26212"/>
                  <a:pt x="799174" y="26212"/>
                </a:cubicBezTo>
                <a:close/>
                <a:moveTo>
                  <a:pt x="503649" y="26212"/>
                </a:moveTo>
                <a:cubicBezTo>
                  <a:pt x="546838" y="26212"/>
                  <a:pt x="581945" y="61346"/>
                  <a:pt x="581945" y="104508"/>
                </a:cubicBezTo>
                <a:cubicBezTo>
                  <a:pt x="581945" y="147671"/>
                  <a:pt x="546812" y="182804"/>
                  <a:pt x="503649" y="182804"/>
                </a:cubicBezTo>
                <a:cubicBezTo>
                  <a:pt x="460487" y="182804"/>
                  <a:pt x="425353" y="147671"/>
                  <a:pt x="425353" y="104508"/>
                </a:cubicBezTo>
                <a:cubicBezTo>
                  <a:pt x="425353" y="61346"/>
                  <a:pt x="460460" y="26212"/>
                  <a:pt x="503649" y="26212"/>
                </a:cubicBezTo>
                <a:close/>
                <a:moveTo>
                  <a:pt x="104534" y="498638"/>
                </a:moveTo>
                <a:cubicBezTo>
                  <a:pt x="61346" y="498638"/>
                  <a:pt x="26239" y="463504"/>
                  <a:pt x="26239" y="420342"/>
                </a:cubicBezTo>
                <a:cubicBezTo>
                  <a:pt x="26239" y="377179"/>
                  <a:pt x="61346" y="342046"/>
                  <a:pt x="104534" y="342046"/>
                </a:cubicBezTo>
                <a:cubicBezTo>
                  <a:pt x="147723" y="342046"/>
                  <a:pt x="182830" y="377179"/>
                  <a:pt x="182830" y="420342"/>
                </a:cubicBezTo>
                <a:cubicBezTo>
                  <a:pt x="182830" y="463504"/>
                  <a:pt x="147697" y="498638"/>
                  <a:pt x="104534" y="498638"/>
                </a:cubicBezTo>
                <a:close/>
                <a:moveTo>
                  <a:pt x="503649" y="814471"/>
                </a:moveTo>
                <a:cubicBezTo>
                  <a:pt x="460460" y="814471"/>
                  <a:pt x="425353" y="779338"/>
                  <a:pt x="425353" y="736175"/>
                </a:cubicBezTo>
                <a:cubicBezTo>
                  <a:pt x="425353" y="693013"/>
                  <a:pt x="460460" y="657879"/>
                  <a:pt x="503649" y="657879"/>
                </a:cubicBezTo>
                <a:cubicBezTo>
                  <a:pt x="546838" y="657879"/>
                  <a:pt x="581945" y="693013"/>
                  <a:pt x="581945" y="736175"/>
                </a:cubicBezTo>
                <a:cubicBezTo>
                  <a:pt x="581945" y="779338"/>
                  <a:pt x="546812" y="814471"/>
                  <a:pt x="503649" y="814471"/>
                </a:cubicBezTo>
                <a:close/>
                <a:moveTo>
                  <a:pt x="799174" y="814471"/>
                </a:moveTo>
                <a:cubicBezTo>
                  <a:pt x="755985" y="814471"/>
                  <a:pt x="720878" y="779338"/>
                  <a:pt x="720878" y="736175"/>
                </a:cubicBezTo>
                <a:cubicBezTo>
                  <a:pt x="720878" y="693013"/>
                  <a:pt x="756012" y="657879"/>
                  <a:pt x="799174" y="657879"/>
                </a:cubicBezTo>
                <a:cubicBezTo>
                  <a:pt x="842337" y="657879"/>
                  <a:pt x="877444" y="693013"/>
                  <a:pt x="877444" y="736175"/>
                </a:cubicBezTo>
                <a:cubicBezTo>
                  <a:pt x="877444" y="779338"/>
                  <a:pt x="842337" y="814471"/>
                  <a:pt x="799174" y="814471"/>
                </a:cubicBezTo>
                <a:close/>
                <a:moveTo>
                  <a:pt x="1198289" y="498638"/>
                </a:moveTo>
                <a:cubicBezTo>
                  <a:pt x="1155100" y="498638"/>
                  <a:pt x="1119993" y="463504"/>
                  <a:pt x="1119993" y="420342"/>
                </a:cubicBezTo>
                <a:cubicBezTo>
                  <a:pt x="1119993" y="377179"/>
                  <a:pt x="1155126" y="342046"/>
                  <a:pt x="1198289" y="342046"/>
                </a:cubicBezTo>
                <a:cubicBezTo>
                  <a:pt x="1241451" y="342046"/>
                  <a:pt x="1276558" y="377179"/>
                  <a:pt x="1276558" y="420342"/>
                </a:cubicBezTo>
                <a:cubicBezTo>
                  <a:pt x="1276558" y="463504"/>
                  <a:pt x="1241451" y="498638"/>
                  <a:pt x="1198289" y="498638"/>
                </a:cubicBezTo>
                <a:close/>
              </a:path>
            </a:pathLst>
          </a:custGeom>
          <a:solidFill>
            <a:srgbClr val="000000"/>
          </a:solidFill>
          <a:ln w="26099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D66A641-89BB-4C7E-AFE2-2FA5989D2D6C}"/>
              </a:ext>
            </a:extLst>
          </p:cNvPr>
          <p:cNvSpPr txBox="1"/>
          <p:nvPr/>
        </p:nvSpPr>
        <p:spPr>
          <a:xfrm>
            <a:off x="986025" y="299961"/>
            <a:ext cx="28955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PEDSTRIAN</a:t>
            </a:r>
            <a:endParaRPr lang="ko-KR" altLang="en-US" sz="3200" dirty="0">
              <a:latin typeface="210 맨발의청춘 B" panose="02020603020101020101" pitchFamily="18" charset="-127"/>
              <a:ea typeface="210 맨발의청춘 B" panose="0202060302010102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6FA6C9E-A9EE-4FD6-88DC-DC414DEEA98C}"/>
              </a:ext>
            </a:extLst>
          </p:cNvPr>
          <p:cNvSpPr txBox="1"/>
          <p:nvPr/>
        </p:nvSpPr>
        <p:spPr>
          <a:xfrm>
            <a:off x="10123714" y="458561"/>
            <a:ext cx="175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dirty="0">
                <a:latin typeface="Bebas" pitchFamily="2" charset="0"/>
                <a:ea typeface="08서울남산체 L" panose="02020603020101020101" pitchFamily="18" charset="-127"/>
              </a:rPr>
              <a:t>Deep Learning</a:t>
            </a:r>
            <a:endParaRPr lang="ko-KR" altLang="en-US" dirty="0">
              <a:latin typeface="Bebas" pitchFamily="2" charset="0"/>
              <a:ea typeface="08서울남산체 L" panose="02020603020101020101" pitchFamily="18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59303C1C-1BD3-4323-86E5-9C664F0C67E0}"/>
              </a:ext>
            </a:extLst>
          </p:cNvPr>
          <p:cNvGrpSpPr/>
          <p:nvPr/>
        </p:nvGrpSpPr>
        <p:grpSpPr>
          <a:xfrm>
            <a:off x="618853" y="1401740"/>
            <a:ext cx="11528242" cy="5218675"/>
            <a:chOff x="331879" y="1492185"/>
            <a:chExt cx="11528242" cy="5218675"/>
          </a:xfrm>
        </p:grpSpPr>
        <p:pic>
          <p:nvPicPr>
            <p:cNvPr id="64" name="Picture 4">
              <a:extLst>
                <a:ext uri="{FF2B5EF4-FFF2-40B4-BE49-F238E27FC236}">
                  <a16:creationId xmlns:a16="http://schemas.microsoft.com/office/drawing/2014/main" id="{AEC8978A-7DE5-4B87-9CF1-A970393DB7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74716" y="4144909"/>
              <a:ext cx="5696773" cy="25659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B9F7595B-32EC-4DF3-87E2-B120D37108B2}"/>
                </a:ext>
              </a:extLst>
            </p:cNvPr>
            <p:cNvGrpSpPr/>
            <p:nvPr/>
          </p:nvGrpSpPr>
          <p:grpSpPr>
            <a:xfrm>
              <a:off x="331879" y="1492185"/>
              <a:ext cx="11528242" cy="5100665"/>
              <a:chOff x="303012" y="1492185"/>
              <a:chExt cx="11528242" cy="5100665"/>
            </a:xfrm>
          </p:grpSpPr>
          <p:grpSp>
            <p:nvGrpSpPr>
              <p:cNvPr id="13" name="그룹 12">
                <a:extLst>
                  <a:ext uri="{FF2B5EF4-FFF2-40B4-BE49-F238E27FC236}">
                    <a16:creationId xmlns:a16="http://schemas.microsoft.com/office/drawing/2014/main" id="{1F554DB4-C305-48DC-9A49-1591999105C6}"/>
                  </a:ext>
                </a:extLst>
              </p:cNvPr>
              <p:cNvGrpSpPr/>
              <p:nvPr/>
            </p:nvGrpSpPr>
            <p:grpSpPr>
              <a:xfrm>
                <a:off x="360746" y="1492185"/>
                <a:ext cx="11470508" cy="4649534"/>
                <a:chOff x="572368" y="1800444"/>
                <a:chExt cx="11470508" cy="4649534"/>
              </a:xfrm>
            </p:grpSpPr>
            <p:grpSp>
              <p:nvGrpSpPr>
                <p:cNvPr id="38" name="그룹 37">
                  <a:extLst>
                    <a:ext uri="{FF2B5EF4-FFF2-40B4-BE49-F238E27FC236}">
                      <a16:creationId xmlns:a16="http://schemas.microsoft.com/office/drawing/2014/main" id="{8A856DD5-5589-4571-92F5-F3E23F3012FC}"/>
                    </a:ext>
                  </a:extLst>
                </p:cNvPr>
                <p:cNvGrpSpPr/>
                <p:nvPr/>
              </p:nvGrpSpPr>
              <p:grpSpPr>
                <a:xfrm>
                  <a:off x="572368" y="1800444"/>
                  <a:ext cx="11470508" cy="2781075"/>
                  <a:chOff x="683553" y="1733769"/>
                  <a:chExt cx="12983935" cy="3148012"/>
                </a:xfrm>
              </p:grpSpPr>
              <p:pic>
                <p:nvPicPr>
                  <p:cNvPr id="45" name="Picture 2">
                    <a:extLst>
                      <a:ext uri="{FF2B5EF4-FFF2-40B4-BE49-F238E27FC236}">
                        <a16:creationId xmlns:a16="http://schemas.microsoft.com/office/drawing/2014/main" id="{3D9B57AD-8350-4275-A42F-B3C11BA2B1D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980" r="43528"/>
                  <a:stretch/>
                </p:blipFill>
                <p:spPr bwMode="auto">
                  <a:xfrm>
                    <a:off x="683553" y="1748056"/>
                    <a:ext cx="5412447" cy="313372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46" name="직사각형 45">
                    <a:extLst>
                      <a:ext uri="{FF2B5EF4-FFF2-40B4-BE49-F238E27FC236}">
                        <a16:creationId xmlns:a16="http://schemas.microsoft.com/office/drawing/2014/main" id="{6377C368-C910-44DE-B84B-8FBA2267B084}"/>
                      </a:ext>
                    </a:extLst>
                  </p:cNvPr>
                  <p:cNvSpPr/>
                  <p:nvPr/>
                </p:nvSpPr>
                <p:spPr>
                  <a:xfrm>
                    <a:off x="1250302" y="4189446"/>
                    <a:ext cx="658330" cy="363893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000" b="1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Cambria Math" panose="02040503050406030204" pitchFamily="18" charset="0"/>
                    </a:endParaRPr>
                  </a:p>
                </p:txBody>
              </p:sp>
              <p:sp>
                <p:nvSpPr>
                  <p:cNvPr id="47" name="직사각형 46">
                    <a:extLst>
                      <a:ext uri="{FF2B5EF4-FFF2-40B4-BE49-F238E27FC236}">
                        <a16:creationId xmlns:a16="http://schemas.microsoft.com/office/drawing/2014/main" id="{626A27FF-C9B6-4AC7-BCF5-FCB1F83051A7}"/>
                      </a:ext>
                    </a:extLst>
                  </p:cNvPr>
                  <p:cNvSpPr/>
                  <p:nvPr/>
                </p:nvSpPr>
                <p:spPr>
                  <a:xfrm>
                    <a:off x="1587722" y="2395247"/>
                    <a:ext cx="658330" cy="363893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000" b="1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Cambria Math" panose="02040503050406030204" pitchFamily="18" charset="0"/>
                    </a:endParaRPr>
                  </a:p>
                </p:txBody>
              </p:sp>
              <p:sp>
                <p:nvSpPr>
                  <p:cNvPr id="48" name="직사각형 47">
                    <a:extLst>
                      <a:ext uri="{FF2B5EF4-FFF2-40B4-BE49-F238E27FC236}">
                        <a16:creationId xmlns:a16="http://schemas.microsoft.com/office/drawing/2014/main" id="{E29370D4-11FD-43EE-BEA6-F47589822A05}"/>
                      </a:ext>
                    </a:extLst>
                  </p:cNvPr>
                  <p:cNvSpPr/>
                  <p:nvPr/>
                </p:nvSpPr>
                <p:spPr>
                  <a:xfrm>
                    <a:off x="5350418" y="4189445"/>
                    <a:ext cx="658330" cy="363893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000" b="1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Cambria Math" panose="02040503050406030204" pitchFamily="18" charset="0"/>
                    </a:endParaRPr>
                  </a:p>
                </p:txBody>
              </p:sp>
              <p:sp>
                <p:nvSpPr>
                  <p:cNvPr id="49" name="직사각형 48">
                    <a:extLst>
                      <a:ext uri="{FF2B5EF4-FFF2-40B4-BE49-F238E27FC236}">
                        <a16:creationId xmlns:a16="http://schemas.microsoft.com/office/drawing/2014/main" id="{7656037F-ACCF-4C59-8E1B-DD7D4DEF6A98}"/>
                      </a:ext>
                    </a:extLst>
                  </p:cNvPr>
                  <p:cNvSpPr/>
                  <p:nvPr/>
                </p:nvSpPr>
                <p:spPr>
                  <a:xfrm>
                    <a:off x="5737924" y="2789537"/>
                    <a:ext cx="658330" cy="363893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000" b="1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Cambria Math" panose="02040503050406030204" pitchFamily="18" charset="0"/>
                    </a:endParaRPr>
                  </a:p>
                </p:txBody>
              </p:sp>
              <p:pic>
                <p:nvPicPr>
                  <p:cNvPr id="50" name="Picture 2">
                    <a:extLst>
                      <a:ext uri="{FF2B5EF4-FFF2-40B4-BE49-F238E27FC236}">
                        <a16:creationId xmlns:a16="http://schemas.microsoft.com/office/drawing/2014/main" id="{BF671251-BFC7-414E-B4F6-00948FE15CE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9899"/>
                  <a:stretch/>
                </p:blipFill>
                <p:spPr bwMode="auto">
                  <a:xfrm>
                    <a:off x="6385747" y="1748056"/>
                    <a:ext cx="2935806" cy="313372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51" name="Picture 2">
                    <a:extLst>
                      <a:ext uri="{FF2B5EF4-FFF2-40B4-BE49-F238E27FC236}">
                        <a16:creationId xmlns:a16="http://schemas.microsoft.com/office/drawing/2014/main" id="{D743AD9A-680A-4F90-902E-AD72265E28F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57046"/>
                  <a:stretch/>
                </p:blipFill>
                <p:spPr bwMode="auto">
                  <a:xfrm>
                    <a:off x="9321553" y="1733769"/>
                    <a:ext cx="4189445" cy="313372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52" name="직사각형 51">
                    <a:extLst>
                      <a:ext uri="{FF2B5EF4-FFF2-40B4-BE49-F238E27FC236}">
                        <a16:creationId xmlns:a16="http://schemas.microsoft.com/office/drawing/2014/main" id="{9E8FB8B8-415F-4323-B752-50060D077FF0}"/>
                      </a:ext>
                    </a:extLst>
                  </p:cNvPr>
                  <p:cNvSpPr/>
                  <p:nvPr/>
                </p:nvSpPr>
                <p:spPr>
                  <a:xfrm>
                    <a:off x="6147009" y="3322390"/>
                    <a:ext cx="934611" cy="38728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1400" b="1" dirty="0" err="1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</a:rPr>
                      <a:t>ReLU</a:t>
                    </a:r>
                    <a:endParaRPr lang="ko-KR" altLang="en-US" sz="1400" b="1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Cambria Math" panose="02040503050406030204" pitchFamily="18" charset="0"/>
                    </a:endParaRPr>
                  </a:p>
                </p:txBody>
              </p:sp>
              <p:sp>
                <p:nvSpPr>
                  <p:cNvPr id="53" name="직사각형 52">
                    <a:extLst>
                      <a:ext uri="{FF2B5EF4-FFF2-40B4-BE49-F238E27FC236}">
                        <a16:creationId xmlns:a16="http://schemas.microsoft.com/office/drawing/2014/main" id="{E20880EF-9659-43F0-BC55-1B364DD74E10}"/>
                      </a:ext>
                    </a:extLst>
                  </p:cNvPr>
                  <p:cNvSpPr/>
                  <p:nvPr/>
                </p:nvSpPr>
                <p:spPr>
                  <a:xfrm>
                    <a:off x="6306225" y="1889859"/>
                    <a:ext cx="934610" cy="1263571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000" b="1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Cambria Math" panose="02040503050406030204" pitchFamily="18" charset="0"/>
                    </a:endParaRPr>
                  </a:p>
                </p:txBody>
              </p:sp>
              <p:sp>
                <p:nvSpPr>
                  <p:cNvPr id="54" name="직사각형 53">
                    <a:extLst>
                      <a:ext uri="{FF2B5EF4-FFF2-40B4-BE49-F238E27FC236}">
                        <a16:creationId xmlns:a16="http://schemas.microsoft.com/office/drawing/2014/main" id="{16EF4F81-2514-43CD-8FDC-281BB2A100D5}"/>
                      </a:ext>
                    </a:extLst>
                  </p:cNvPr>
                  <p:cNvSpPr/>
                  <p:nvPr/>
                </p:nvSpPr>
                <p:spPr>
                  <a:xfrm>
                    <a:off x="6874526" y="1889859"/>
                    <a:ext cx="934610" cy="363893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000" b="1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Cambria Math" panose="02040503050406030204" pitchFamily="18" charset="0"/>
                    </a:endParaRPr>
                  </a:p>
                </p:txBody>
              </p:sp>
              <p:sp>
                <p:nvSpPr>
                  <p:cNvPr id="55" name="직사각형 54">
                    <a:extLst>
                      <a:ext uri="{FF2B5EF4-FFF2-40B4-BE49-F238E27FC236}">
                        <a16:creationId xmlns:a16="http://schemas.microsoft.com/office/drawing/2014/main" id="{086A9281-5C07-44C9-A553-231A58BD11EF}"/>
                      </a:ext>
                    </a:extLst>
                  </p:cNvPr>
                  <p:cNvSpPr/>
                  <p:nvPr/>
                </p:nvSpPr>
                <p:spPr>
                  <a:xfrm>
                    <a:off x="8434006" y="4159048"/>
                    <a:ext cx="658330" cy="363893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000" b="1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Cambria Math" panose="02040503050406030204" pitchFamily="18" charset="0"/>
                    </a:endParaRPr>
                  </a:p>
                </p:txBody>
              </p:sp>
              <p:sp>
                <p:nvSpPr>
                  <p:cNvPr id="56" name="직사각형 55">
                    <a:extLst>
                      <a:ext uri="{FF2B5EF4-FFF2-40B4-BE49-F238E27FC236}">
                        <a16:creationId xmlns:a16="http://schemas.microsoft.com/office/drawing/2014/main" id="{56B3C90C-D46A-4353-AE7E-67F61AD32D3E}"/>
                      </a:ext>
                    </a:extLst>
                  </p:cNvPr>
                  <p:cNvSpPr/>
                  <p:nvPr/>
                </p:nvSpPr>
                <p:spPr>
                  <a:xfrm>
                    <a:off x="8821513" y="2759140"/>
                    <a:ext cx="658330" cy="363893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000" b="1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Cambria Math" panose="02040503050406030204" pitchFamily="18" charset="0"/>
                    </a:endParaRPr>
                  </a:p>
                </p:txBody>
              </p:sp>
              <p:sp>
                <p:nvSpPr>
                  <p:cNvPr id="57" name="직사각형 56">
                    <a:extLst>
                      <a:ext uri="{FF2B5EF4-FFF2-40B4-BE49-F238E27FC236}">
                        <a16:creationId xmlns:a16="http://schemas.microsoft.com/office/drawing/2014/main" id="{FCB7FA92-C729-4FEE-8E60-AA53F1CC0CB0}"/>
                      </a:ext>
                    </a:extLst>
                  </p:cNvPr>
                  <p:cNvSpPr/>
                  <p:nvPr/>
                </p:nvSpPr>
                <p:spPr>
                  <a:xfrm>
                    <a:off x="12621651" y="4144367"/>
                    <a:ext cx="658330" cy="363893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000" b="1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Cambria Math" panose="02040503050406030204" pitchFamily="18" charset="0"/>
                    </a:endParaRPr>
                  </a:p>
                </p:txBody>
              </p:sp>
              <p:sp>
                <p:nvSpPr>
                  <p:cNvPr id="58" name="직사각형 57">
                    <a:extLst>
                      <a:ext uri="{FF2B5EF4-FFF2-40B4-BE49-F238E27FC236}">
                        <a16:creationId xmlns:a16="http://schemas.microsoft.com/office/drawing/2014/main" id="{27E95C0D-4EDD-4939-8FE5-1E5880EBFF35}"/>
                      </a:ext>
                    </a:extLst>
                  </p:cNvPr>
                  <p:cNvSpPr/>
                  <p:nvPr/>
                </p:nvSpPr>
                <p:spPr>
                  <a:xfrm>
                    <a:off x="13009158" y="2797269"/>
                    <a:ext cx="658330" cy="363893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000" b="1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Cambria Math" panose="02040503050406030204" pitchFamily="18" charset="0"/>
                    </a:endParaRPr>
                  </a:p>
                </p:txBody>
              </p:sp>
              <p:sp>
                <p:nvSpPr>
                  <p:cNvPr id="59" name="직사각형 58">
                    <a:extLst>
                      <a:ext uri="{FF2B5EF4-FFF2-40B4-BE49-F238E27FC236}">
                        <a16:creationId xmlns:a16="http://schemas.microsoft.com/office/drawing/2014/main" id="{8A34E000-DBFC-4B22-BC17-E83F20625CD7}"/>
                      </a:ext>
                    </a:extLst>
                  </p:cNvPr>
                  <p:cNvSpPr/>
                  <p:nvPr/>
                </p:nvSpPr>
                <p:spPr>
                  <a:xfrm>
                    <a:off x="4323162" y="4517888"/>
                    <a:ext cx="658330" cy="363893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16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64</a:t>
                    </a:r>
                    <a:endParaRPr lang="ko-KR" altLang="en-US" sz="2000" b="1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Cambria Math" panose="02040503050406030204" pitchFamily="18" charset="0"/>
                    </a:endParaRPr>
                  </a:p>
                </p:txBody>
              </p:sp>
              <p:sp>
                <p:nvSpPr>
                  <p:cNvPr id="60" name="직사각형 59">
                    <a:extLst>
                      <a:ext uri="{FF2B5EF4-FFF2-40B4-BE49-F238E27FC236}">
                        <a16:creationId xmlns:a16="http://schemas.microsoft.com/office/drawing/2014/main" id="{24957E64-5AF5-4E21-A6C5-305CF701A93D}"/>
                      </a:ext>
                    </a:extLst>
                  </p:cNvPr>
                  <p:cNvSpPr/>
                  <p:nvPr/>
                </p:nvSpPr>
                <p:spPr>
                  <a:xfrm>
                    <a:off x="7396023" y="4517888"/>
                    <a:ext cx="658330" cy="363893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16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64</a:t>
                    </a:r>
                    <a:endParaRPr lang="ko-KR" altLang="en-US" sz="2000" b="1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Cambria Math" panose="02040503050406030204" pitchFamily="18" charset="0"/>
                    </a:endParaRPr>
                  </a:p>
                </p:txBody>
              </p:sp>
              <p:sp>
                <p:nvSpPr>
                  <p:cNvPr id="61" name="직사각형 60">
                    <a:extLst>
                      <a:ext uri="{FF2B5EF4-FFF2-40B4-BE49-F238E27FC236}">
                        <a16:creationId xmlns:a16="http://schemas.microsoft.com/office/drawing/2014/main" id="{D440A472-19B7-4700-831E-FD4FAC69E064}"/>
                      </a:ext>
                    </a:extLst>
                  </p:cNvPr>
                  <p:cNvSpPr/>
                  <p:nvPr/>
                </p:nvSpPr>
                <p:spPr>
                  <a:xfrm>
                    <a:off x="11583958" y="4503601"/>
                    <a:ext cx="658330" cy="363893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16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64</a:t>
                    </a:r>
                    <a:endParaRPr lang="ko-KR" altLang="en-US" sz="2000" b="1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p:grpSp>
            <p:sp>
              <p:nvSpPr>
                <p:cNvPr id="39" name="직사각형 38">
                  <a:extLst>
                    <a:ext uri="{FF2B5EF4-FFF2-40B4-BE49-F238E27FC236}">
                      <a16:creationId xmlns:a16="http://schemas.microsoft.com/office/drawing/2014/main" id="{414B346A-8EAB-403C-A92F-C4F6EB28DC73}"/>
                    </a:ext>
                  </a:extLst>
                </p:cNvPr>
                <p:cNvSpPr/>
                <p:nvPr/>
              </p:nvSpPr>
              <p:spPr>
                <a:xfrm>
                  <a:off x="2447925" y="2334841"/>
                  <a:ext cx="713382" cy="664357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r>
                    <a:rPr lang="en-US" altLang="ko-KR" sz="2000" b="1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Cambria Math" panose="02040503050406030204" pitchFamily="18" charset="0"/>
                    </a:rPr>
                    <a:t>…</a:t>
                  </a:r>
                  <a:endParaRPr lang="ko-KR" altLang="en-US" sz="20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mbria Math" panose="02040503050406030204" pitchFamily="18" charset="0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0" name="직사각형 39">
                      <a:extLst>
                        <a:ext uri="{FF2B5EF4-FFF2-40B4-BE49-F238E27FC236}">
                          <a16:creationId xmlns:a16="http://schemas.microsoft.com/office/drawing/2014/main" id="{9C7A892C-5875-47BC-BC87-7446046424F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49399" y="1931986"/>
                      <a:ext cx="2033156" cy="329943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r>
                        <a:rPr lang="en-US" altLang="ko-KR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j-lt"/>
                        </a:rPr>
                        <a:t>(64)</a:t>
                      </a:r>
                      <a14:m>
                        <m:oMath xmlns:m="http://schemas.openxmlformats.org/officeDocument/2006/math">
                          <m:r>
                            <a:rPr lang="en-US" altLang="ko-KR" b="1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</m:oMath>
                      </a14:m>
                      <a:r>
                        <a:rPr lang="en-US" altLang="ko-KR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j-lt"/>
                        </a:rPr>
                        <a:t>3</a:t>
                      </a:r>
                      <a14:m>
                        <m:oMath xmlns:m="http://schemas.openxmlformats.org/officeDocument/2006/math">
                          <m:r>
                            <a:rPr lang="en-US" altLang="ko-KR" b="1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</m:oMath>
                      </a14:m>
                      <a:r>
                        <a:rPr lang="en-US" altLang="ko-KR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j-lt"/>
                        </a:rPr>
                        <a:t>3</a:t>
                      </a:r>
                      <a14:m>
                        <m:oMath xmlns:m="http://schemas.openxmlformats.org/officeDocument/2006/math">
                          <m:r>
                            <a:rPr lang="en-US" altLang="ko-KR" b="1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</m:oMath>
                      </a14:m>
                      <a:r>
                        <a:rPr lang="en-US" altLang="ko-KR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j-lt"/>
                        </a:rPr>
                        <a:t>3</a:t>
                      </a:r>
                      <a:endParaRPr lang="ko-KR" altLang="en-US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j-lt"/>
                      </a:endParaRPr>
                    </a:p>
                  </p:txBody>
                </p:sp>
              </mc:Choice>
              <mc:Fallback xmlns="">
                <p:sp>
                  <p:nvSpPr>
                    <p:cNvPr id="40" name="직사각형 39">
                      <a:extLst>
                        <a:ext uri="{FF2B5EF4-FFF2-40B4-BE49-F238E27FC236}">
                          <a16:creationId xmlns:a16="http://schemas.microsoft.com/office/drawing/2014/main" id="{347EE909-0FD8-472A-B7C2-6C394A15A0E9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949399" y="1931986"/>
                      <a:ext cx="2033156" cy="329943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 l="-2083" t="-12500" b="-32143"/>
                      </a:stretch>
                    </a:blipFill>
                    <a:ln>
                      <a:solidFill>
                        <a:schemeClr val="bg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41" name="직사각형 40">
                  <a:extLst>
                    <a:ext uri="{FF2B5EF4-FFF2-40B4-BE49-F238E27FC236}">
                      <a16:creationId xmlns:a16="http://schemas.microsoft.com/office/drawing/2014/main" id="{8FDA5740-CAE0-4537-9FB1-2C0B552F7BF7}"/>
                    </a:ext>
                  </a:extLst>
                </p:cNvPr>
                <p:cNvSpPr/>
                <p:nvPr/>
              </p:nvSpPr>
              <p:spPr>
                <a:xfrm>
                  <a:off x="8858210" y="2307442"/>
                  <a:ext cx="713382" cy="664357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r>
                    <a:rPr lang="en-US" altLang="ko-KR" sz="2000" b="1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Cambria Math" panose="02040503050406030204" pitchFamily="18" charset="0"/>
                    </a:rPr>
                    <a:t>…</a:t>
                  </a:r>
                  <a:endParaRPr lang="ko-KR" altLang="en-US" sz="20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mbria Math" panose="02040503050406030204" pitchFamily="18" charset="0"/>
                  </a:endParaRPr>
                </a:p>
              </p:txBody>
            </p:sp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06F2E6A3-4982-4D1F-8AC1-DACCC61E8A55}"/>
                    </a:ext>
                  </a:extLst>
                </p:cNvPr>
                <p:cNvSpPr txBox="1"/>
                <p:nvPr/>
              </p:nvSpPr>
              <p:spPr>
                <a:xfrm>
                  <a:off x="1679776" y="3569181"/>
                  <a:ext cx="171932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dirty="0">
                      <a:latin typeface="제주명조" panose="02000300000000000000" pitchFamily="2" charset="-127"/>
                      <a:ea typeface="제주명조" panose="02000300000000000000" pitchFamily="2" charset="-127"/>
                    </a:rPr>
                    <a:t>(0) conv1_1</a:t>
                  </a:r>
                  <a:endParaRPr lang="ko-KR" altLang="en-US" dirty="0">
                    <a:latin typeface="제주명조" panose="02000300000000000000" pitchFamily="2" charset="-127"/>
                    <a:ea typeface="제주명조" panose="02000300000000000000" pitchFamily="2" charset="-127"/>
                  </a:endParaRPr>
                </a:p>
              </p:txBody>
            </p:sp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91BD78B6-8ACD-494A-A003-98AB4ECCCA32}"/>
                    </a:ext>
                  </a:extLst>
                </p:cNvPr>
                <p:cNvSpPr txBox="1"/>
                <p:nvPr/>
              </p:nvSpPr>
              <p:spPr>
                <a:xfrm>
                  <a:off x="8193911" y="3564357"/>
                  <a:ext cx="171932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dirty="0">
                      <a:latin typeface="제주명조" panose="02000300000000000000" pitchFamily="2" charset="-127"/>
                      <a:ea typeface="제주명조" panose="02000300000000000000" pitchFamily="2" charset="-127"/>
                    </a:rPr>
                    <a:t>(2) conv1_2</a:t>
                  </a:r>
                  <a:endParaRPr lang="ko-KR" altLang="en-US" dirty="0">
                    <a:latin typeface="제주명조" panose="02000300000000000000" pitchFamily="2" charset="-127"/>
                    <a:ea typeface="제주명조" panose="02000300000000000000" pitchFamily="2" charset="-127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4" name="직사각형 43">
                      <a:extLst>
                        <a:ext uri="{FF2B5EF4-FFF2-40B4-BE49-F238E27FC236}">
                          <a16:creationId xmlns:a16="http://schemas.microsoft.com/office/drawing/2014/main" id="{C09F87DD-D310-4EAC-A77B-1E15B4594DA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367171" y="1932427"/>
                      <a:ext cx="2033156" cy="329943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r>
                        <a:rPr lang="en-US" altLang="ko-KR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j-lt"/>
                        </a:rPr>
                        <a:t>(64)</a:t>
                      </a:r>
                      <a14:m>
                        <m:oMath xmlns:m="http://schemas.openxmlformats.org/officeDocument/2006/math">
                          <m:r>
                            <a:rPr lang="en-US" altLang="ko-KR" b="1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</m:oMath>
                      </a14:m>
                      <a:r>
                        <a:rPr lang="en-US" altLang="ko-KR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j-lt"/>
                        </a:rPr>
                        <a:t>64</a:t>
                      </a:r>
                      <a14:m>
                        <m:oMath xmlns:m="http://schemas.openxmlformats.org/officeDocument/2006/math">
                          <m:r>
                            <a:rPr lang="en-US" altLang="ko-KR" b="1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</m:oMath>
                      </a14:m>
                      <a:r>
                        <a:rPr lang="en-US" altLang="ko-KR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j-lt"/>
                        </a:rPr>
                        <a:t>3</a:t>
                      </a:r>
                      <a14:m>
                        <m:oMath xmlns:m="http://schemas.openxmlformats.org/officeDocument/2006/math">
                          <m:r>
                            <a:rPr lang="en-US" altLang="ko-KR" b="1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</m:oMath>
                      </a14:m>
                      <a:r>
                        <a:rPr lang="en-US" altLang="ko-KR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j-lt"/>
                        </a:rPr>
                        <a:t>3</a:t>
                      </a:r>
                      <a:endParaRPr lang="ko-KR" altLang="en-US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j-lt"/>
                      </a:endParaRPr>
                    </a:p>
                  </p:txBody>
                </p:sp>
              </mc:Choice>
              <mc:Fallback xmlns="">
                <p:sp>
                  <p:nvSpPr>
                    <p:cNvPr id="74" name="직사각형 73">
                      <a:extLst>
                        <a:ext uri="{FF2B5EF4-FFF2-40B4-BE49-F238E27FC236}">
                          <a16:creationId xmlns:a16="http://schemas.microsoft.com/office/drawing/2014/main" id="{B8667710-0595-42DB-A8CC-D9161E402533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367171" y="1932427"/>
                      <a:ext cx="2033156" cy="329943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 l="-2388" t="-12281" b="-29825"/>
                      </a:stretch>
                    </a:blipFill>
                    <a:ln>
                      <a:solidFill>
                        <a:schemeClr val="bg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F2DA4673-751B-4B52-83AD-FB56BD1B0DF7}"/>
                    </a:ext>
                  </a:extLst>
                </p:cNvPr>
                <p:cNvSpPr txBox="1"/>
                <p:nvPr/>
              </p:nvSpPr>
              <p:spPr>
                <a:xfrm>
                  <a:off x="4944001" y="3569181"/>
                  <a:ext cx="171932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dirty="0">
                      <a:latin typeface="제주명조" panose="02000300000000000000" pitchFamily="2" charset="-127"/>
                      <a:ea typeface="제주명조" panose="02000300000000000000" pitchFamily="2" charset="-127"/>
                    </a:rPr>
                    <a:t>(1)</a:t>
                  </a:r>
                  <a:endParaRPr lang="ko-KR" altLang="en-US" dirty="0">
                    <a:latin typeface="제주명조" panose="02000300000000000000" pitchFamily="2" charset="-127"/>
                    <a:ea typeface="제주명조" panose="02000300000000000000" pitchFamily="2" charset="-127"/>
                  </a:endParaRPr>
                </a:p>
              </p:txBody>
            </p:sp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7FDB784C-55FE-467C-BDB9-752991BAC46A}"/>
                    </a:ext>
                  </a:extLst>
                </p:cNvPr>
                <p:cNvSpPr txBox="1"/>
                <p:nvPr/>
              </p:nvSpPr>
              <p:spPr>
                <a:xfrm>
                  <a:off x="2195065" y="6080646"/>
                  <a:ext cx="171932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>
                      <a:latin typeface="제주명조" panose="02000300000000000000" pitchFamily="2" charset="-127"/>
                      <a:ea typeface="제주명조" panose="02000300000000000000" pitchFamily="2" charset="-127"/>
                    </a:rPr>
                    <a:t>(3)</a:t>
                  </a:r>
                  <a:endParaRPr lang="ko-KR" altLang="en-US" dirty="0">
                    <a:latin typeface="제주명조" panose="02000300000000000000" pitchFamily="2" charset="-127"/>
                    <a:ea typeface="제주명조" panose="02000300000000000000" pitchFamily="2" charset="-127"/>
                  </a:endParaRPr>
                </a:p>
              </p:txBody>
            </p:sp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F2324131-9859-493F-96A3-F13F970996F4}"/>
                    </a:ext>
                  </a:extLst>
                </p:cNvPr>
                <p:cNvSpPr txBox="1"/>
                <p:nvPr/>
              </p:nvSpPr>
              <p:spPr>
                <a:xfrm>
                  <a:off x="5594884" y="6076566"/>
                  <a:ext cx="171932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dirty="0">
                      <a:latin typeface="제주명조" panose="02000300000000000000" pitchFamily="2" charset="-127"/>
                      <a:ea typeface="제주명조" panose="02000300000000000000" pitchFamily="2" charset="-127"/>
                    </a:rPr>
                    <a:t>(4)</a:t>
                  </a:r>
                  <a:endParaRPr lang="ko-KR" altLang="en-US" dirty="0">
                    <a:latin typeface="제주명조" panose="02000300000000000000" pitchFamily="2" charset="-127"/>
                    <a:ea typeface="제주명조" panose="02000300000000000000" pitchFamily="2" charset="-127"/>
                  </a:endParaRPr>
                </a:p>
              </p:txBody>
            </p:sp>
          </p:grpSp>
          <p:cxnSp>
            <p:nvCxnSpPr>
              <p:cNvPr id="14" name="직선 화살표 연결선 13">
                <a:extLst>
                  <a:ext uri="{FF2B5EF4-FFF2-40B4-BE49-F238E27FC236}">
                    <a16:creationId xmlns:a16="http://schemas.microsoft.com/office/drawing/2014/main" id="{42DB5A76-9F88-4619-9E21-AFED8B203A8C}"/>
                  </a:ext>
                </a:extLst>
              </p:cNvPr>
              <p:cNvCxnSpPr/>
              <p:nvPr/>
            </p:nvCxnSpPr>
            <p:spPr>
              <a:xfrm>
                <a:off x="1619823" y="2924879"/>
                <a:ext cx="1673883" cy="0"/>
              </a:xfrm>
              <a:prstGeom prst="straightConnector1">
                <a:avLst/>
              </a:prstGeom>
              <a:ln w="57150">
                <a:solidFill>
                  <a:srgbClr val="A1D7D7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직선 화살표 연결선 14">
                <a:extLst>
                  <a:ext uri="{FF2B5EF4-FFF2-40B4-BE49-F238E27FC236}">
                    <a16:creationId xmlns:a16="http://schemas.microsoft.com/office/drawing/2014/main" id="{7583D932-A7B0-4B6A-8590-DBBCB29A1DD7}"/>
                  </a:ext>
                </a:extLst>
              </p:cNvPr>
              <p:cNvCxnSpPr/>
              <p:nvPr/>
            </p:nvCxnSpPr>
            <p:spPr>
              <a:xfrm>
                <a:off x="8005011" y="2924879"/>
                <a:ext cx="1673883" cy="0"/>
              </a:xfrm>
              <a:prstGeom prst="straightConnector1">
                <a:avLst/>
              </a:prstGeom>
              <a:ln w="57150">
                <a:solidFill>
                  <a:srgbClr val="A1D7D7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직선 화살표 연결선 17">
                <a:extLst>
                  <a:ext uri="{FF2B5EF4-FFF2-40B4-BE49-F238E27FC236}">
                    <a16:creationId xmlns:a16="http://schemas.microsoft.com/office/drawing/2014/main" id="{E990403D-903F-4024-A6C6-1E8DC92EF54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69520" y="2924879"/>
                <a:ext cx="861377" cy="0"/>
              </a:xfrm>
              <a:prstGeom prst="straightConnector1">
                <a:avLst/>
              </a:prstGeom>
              <a:ln w="57150">
                <a:solidFill>
                  <a:srgbClr val="A1D7D7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화살표 연결선 18">
                <a:extLst>
                  <a:ext uri="{FF2B5EF4-FFF2-40B4-BE49-F238E27FC236}">
                    <a16:creationId xmlns:a16="http://schemas.microsoft.com/office/drawing/2014/main" id="{DFA7C5B7-40DE-432C-9B74-C4F89239C0E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56764" y="5377611"/>
                <a:ext cx="861377" cy="0"/>
              </a:xfrm>
              <a:prstGeom prst="straightConnector1">
                <a:avLst/>
              </a:prstGeom>
              <a:ln w="57150">
                <a:solidFill>
                  <a:srgbClr val="A1D7D7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65C97ABB-38CF-466B-B51A-1BB49C801848}"/>
                  </a:ext>
                </a:extLst>
              </p:cNvPr>
              <p:cNvSpPr/>
              <p:nvPr/>
            </p:nvSpPr>
            <p:spPr>
              <a:xfrm>
                <a:off x="8461028" y="5167072"/>
                <a:ext cx="581594" cy="32147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mbria Math" panose="02040503050406030204" pitchFamily="18" charset="0"/>
                </a:endParaRPr>
              </a:p>
            </p:txBody>
          </p: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E7EA3427-FB86-4CC3-BDD4-CD16FAB5D4D7}"/>
                  </a:ext>
                </a:extLst>
              </p:cNvPr>
              <p:cNvSpPr/>
              <p:nvPr/>
            </p:nvSpPr>
            <p:spPr>
              <a:xfrm>
                <a:off x="7594420" y="5676339"/>
                <a:ext cx="581594" cy="32147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64</a:t>
                </a:r>
                <a:endParaRPr lang="ko-KR" altLang="en-US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mbria Math" panose="02040503050406030204" pitchFamily="18" charset="0"/>
                </a:endParaRP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E2B9AFA-5ADF-4930-BE51-4D3A9F4DDF95}"/>
                  </a:ext>
                </a:extLst>
              </p:cNvPr>
              <p:cNvSpPr txBox="1"/>
              <p:nvPr/>
            </p:nvSpPr>
            <p:spPr>
              <a:xfrm>
                <a:off x="484271" y="2688971"/>
                <a:ext cx="75432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800" dirty="0">
                    <a:latin typeface="제주고딕" panose="02000300000000000000" pitchFamily="2" charset="-127"/>
                    <a:ea typeface="제주고딕" panose="02000300000000000000" pitchFamily="2" charset="-127"/>
                  </a:rPr>
                  <a:t>x</a:t>
                </a:r>
                <a:endParaRPr lang="ko-KR" altLang="en-US" sz="2800" dirty="0">
                  <a:latin typeface="제주고딕" panose="02000300000000000000" pitchFamily="2" charset="-127"/>
                  <a:ea typeface="제주고딕" panose="02000300000000000000" pitchFamily="2" charset="-127"/>
                </a:endParaRPr>
              </a:p>
            </p:txBody>
          </p:sp>
          <p:sp>
            <p:nvSpPr>
              <p:cNvPr id="34" name="타원 33">
                <a:extLst>
                  <a:ext uri="{FF2B5EF4-FFF2-40B4-BE49-F238E27FC236}">
                    <a16:creationId xmlns:a16="http://schemas.microsoft.com/office/drawing/2014/main" id="{78C46521-D94C-4081-8002-27A2924F7EF5}"/>
                  </a:ext>
                </a:extLst>
              </p:cNvPr>
              <p:cNvSpPr/>
              <p:nvPr/>
            </p:nvSpPr>
            <p:spPr>
              <a:xfrm>
                <a:off x="303012" y="3820744"/>
                <a:ext cx="430435" cy="430435"/>
              </a:xfrm>
              <a:prstGeom prst="ellipse">
                <a:avLst/>
              </a:prstGeom>
              <a:noFill/>
              <a:ln w="38100">
                <a:solidFill>
                  <a:srgbClr val="A1D7D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F998BB0E-FCE5-4DAC-A4E3-C1ED11F0FD3F}"/>
                  </a:ext>
                </a:extLst>
              </p:cNvPr>
              <p:cNvSpPr/>
              <p:nvPr/>
            </p:nvSpPr>
            <p:spPr>
              <a:xfrm>
                <a:off x="808743" y="4201694"/>
                <a:ext cx="768679" cy="369332"/>
              </a:xfrm>
              <a:prstGeom prst="rect">
                <a:avLst/>
              </a:prstGeom>
              <a:noFill/>
              <a:ln w="38100">
                <a:solidFill>
                  <a:srgbClr val="A1D7D7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dirty="0">
                    <a:latin typeface="제주명조" panose="02000300000000000000" pitchFamily="2" charset="-127"/>
                    <a:ea typeface="제주명조" panose="02000300000000000000" pitchFamily="2" charset="-127"/>
                  </a:rPr>
                  <a:t>RGB</a:t>
                </a:r>
                <a:endParaRPr lang="ko-KR" altLang="en-US" dirty="0">
                  <a:latin typeface="제주명조" panose="02000300000000000000" pitchFamily="2" charset="-127"/>
                  <a:ea typeface="제주명조" panose="02000300000000000000" pitchFamily="2" charset="-127"/>
                </a:endParaRPr>
              </a:p>
            </p:txBody>
          </p:sp>
          <p:cxnSp>
            <p:nvCxnSpPr>
              <p:cNvPr id="36" name="연결선: 꺾임 35">
                <a:extLst>
                  <a:ext uri="{FF2B5EF4-FFF2-40B4-BE49-F238E27FC236}">
                    <a16:creationId xmlns:a16="http://schemas.microsoft.com/office/drawing/2014/main" id="{2460BF1F-6777-425D-A093-5EDC499992F2}"/>
                  </a:ext>
                </a:extLst>
              </p:cNvPr>
              <p:cNvCxnSpPr>
                <a:stCxn id="34" idx="4"/>
                <a:endCxn id="35" idx="1"/>
              </p:cNvCxnSpPr>
              <p:nvPr/>
            </p:nvCxnSpPr>
            <p:spPr>
              <a:xfrm rot="16200000" flipH="1">
                <a:off x="595896" y="4173512"/>
                <a:ext cx="135181" cy="290513"/>
              </a:xfrm>
              <a:prstGeom prst="bentConnector2">
                <a:avLst/>
              </a:prstGeom>
              <a:ln w="28575">
                <a:solidFill>
                  <a:srgbClr val="A1D7D7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3402A624-9C9C-41AF-90FC-539662E5625E}"/>
                  </a:ext>
                </a:extLst>
              </p:cNvPr>
              <p:cNvSpPr/>
              <p:nvPr/>
            </p:nvSpPr>
            <p:spPr>
              <a:xfrm>
                <a:off x="2430271" y="5449658"/>
                <a:ext cx="825671" cy="34213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b="1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mbria Math" panose="02040503050406030204" pitchFamily="18" charset="0"/>
                  </a:rPr>
                  <a:t>ReLU</a:t>
                </a:r>
                <a:endParaRPr lang="ko-KR" altLang="en-US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mbria Math" panose="02040503050406030204" pitchFamily="18" charset="0"/>
                </a:endParaRPr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0BC28C41-0A7C-4A9B-A8EF-EFF7A676FB53}"/>
                  </a:ext>
                </a:extLst>
              </p:cNvPr>
              <p:cNvSpPr/>
              <p:nvPr/>
            </p:nvSpPr>
            <p:spPr>
              <a:xfrm>
                <a:off x="5159272" y="6033877"/>
                <a:ext cx="581594" cy="32147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mbria Math" panose="02040503050406030204" pitchFamily="18" charset="0"/>
                </a:endParaRPr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0D86C900-6EB4-47B9-AA27-6EFBB0A328AC}"/>
                  </a:ext>
                </a:extLst>
              </p:cNvPr>
              <p:cNvSpPr/>
              <p:nvPr/>
            </p:nvSpPr>
            <p:spPr>
              <a:xfrm>
                <a:off x="5282186" y="4909687"/>
                <a:ext cx="2067815" cy="50436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mbria Math" panose="02040503050406030204" pitchFamily="18" charset="0"/>
                </a:endParaRPr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10ACC42D-17B5-4001-9736-DF14DC5B9D62}"/>
                  </a:ext>
                </a:extLst>
              </p:cNvPr>
              <p:cNvSpPr/>
              <p:nvPr/>
            </p:nvSpPr>
            <p:spPr>
              <a:xfrm>
                <a:off x="4117929" y="6271373"/>
                <a:ext cx="581594" cy="32147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64</a:t>
                </a:r>
                <a:endParaRPr lang="ko-KR" altLang="en-US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mbria Math" panose="02040503050406030204" pitchFamily="18" charset="0"/>
                </a:endParaRPr>
              </a:p>
            </p:txBody>
          </p:sp>
          <p:cxnSp>
            <p:nvCxnSpPr>
              <p:cNvPr id="16" name="직선 화살표 연결선 15">
                <a:extLst>
                  <a:ext uri="{FF2B5EF4-FFF2-40B4-BE49-F238E27FC236}">
                    <a16:creationId xmlns:a16="http://schemas.microsoft.com/office/drawing/2014/main" id="{D2D1DCC0-332C-47BC-92F3-3E2C3EC932C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79259" y="5376675"/>
                <a:ext cx="1421137" cy="0"/>
              </a:xfrm>
              <a:prstGeom prst="straightConnector1">
                <a:avLst/>
              </a:prstGeom>
              <a:ln w="57150">
                <a:solidFill>
                  <a:srgbClr val="A1D7D7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96B00EF1-8AD1-4408-85CC-7E35B4516011}"/>
                  </a:ext>
                </a:extLst>
              </p:cNvPr>
              <p:cNvSpPr/>
              <p:nvPr/>
            </p:nvSpPr>
            <p:spPr>
              <a:xfrm>
                <a:off x="5592042" y="5441744"/>
                <a:ext cx="1123318" cy="34213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b="1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mbria Math" panose="02040503050406030204" pitchFamily="18" charset="0"/>
                  </a:rPr>
                  <a:t>maxpool</a:t>
                </a:r>
                <a:endParaRPr lang="ko-KR" altLang="en-US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mbria Math" panose="02040503050406030204" pitchFamily="18" charset="0"/>
                </a:endParaRPr>
              </a:p>
            </p:txBody>
          </p:sp>
        </p:grpSp>
      </p:grp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0CA104DB-500B-4DC6-9182-5D9D0BB403DB}"/>
              </a:ext>
            </a:extLst>
          </p:cNvPr>
          <p:cNvCxnSpPr>
            <a:cxnSpLocks/>
          </p:cNvCxnSpPr>
          <p:nvPr/>
        </p:nvCxnSpPr>
        <p:spPr>
          <a:xfrm>
            <a:off x="889235" y="827893"/>
            <a:ext cx="10987479" cy="0"/>
          </a:xfrm>
          <a:prstGeom prst="line">
            <a:avLst/>
          </a:prstGeom>
          <a:ln w="57150">
            <a:solidFill>
              <a:srgbClr val="A1D7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BEDF9EE9-20FF-425A-AC43-F117430C85A4}"/>
              </a:ext>
            </a:extLst>
          </p:cNvPr>
          <p:cNvSpPr txBox="1"/>
          <p:nvPr/>
        </p:nvSpPr>
        <p:spPr>
          <a:xfrm>
            <a:off x="572369" y="1094215"/>
            <a:ext cx="33091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net</a:t>
            </a:r>
          </a:p>
        </p:txBody>
      </p:sp>
    </p:spTree>
    <p:extLst>
      <p:ext uri="{BB962C8B-B14F-4D97-AF65-F5344CB8AC3E}">
        <p14:creationId xmlns:p14="http://schemas.microsoft.com/office/powerpoint/2010/main" val="12952648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그래픽 5">
            <a:extLst>
              <a:ext uri="{FF2B5EF4-FFF2-40B4-BE49-F238E27FC236}">
                <a16:creationId xmlns:a16="http://schemas.microsoft.com/office/drawing/2014/main" id="{229F89AB-7A4A-46C0-9144-3A1DBA46732A}"/>
              </a:ext>
            </a:extLst>
          </p:cNvPr>
          <p:cNvSpPr/>
          <p:nvPr/>
        </p:nvSpPr>
        <p:spPr>
          <a:xfrm>
            <a:off x="114973" y="237585"/>
            <a:ext cx="914793" cy="590308"/>
          </a:xfrm>
          <a:custGeom>
            <a:avLst/>
            <a:gdLst>
              <a:gd name="connsiteX0" fmla="*/ 1198289 w 1302796"/>
              <a:gd name="connsiteY0" fmla="*/ 315807 h 840683"/>
              <a:gd name="connsiteX1" fmla="*/ 1099763 w 1302796"/>
              <a:gd name="connsiteY1" fmla="*/ 386783 h 840683"/>
              <a:gd name="connsiteX2" fmla="*/ 903210 w 1302796"/>
              <a:gd name="connsiteY2" fmla="*/ 99785 h 840683"/>
              <a:gd name="connsiteX3" fmla="*/ 799174 w 1302796"/>
              <a:gd name="connsiteY3" fmla="*/ 0 h 840683"/>
              <a:gd name="connsiteX4" fmla="*/ 695952 w 1302796"/>
              <a:gd name="connsiteY4" fmla="*/ 91415 h 840683"/>
              <a:gd name="connsiteX5" fmla="*/ 606845 w 1302796"/>
              <a:gd name="connsiteY5" fmla="*/ 91415 h 840683"/>
              <a:gd name="connsiteX6" fmla="*/ 503623 w 1302796"/>
              <a:gd name="connsiteY6" fmla="*/ 0 h 840683"/>
              <a:gd name="connsiteX7" fmla="*/ 399587 w 1302796"/>
              <a:gd name="connsiteY7" fmla="*/ 99759 h 840683"/>
              <a:gd name="connsiteX8" fmla="*/ 203034 w 1302796"/>
              <a:gd name="connsiteY8" fmla="*/ 386756 h 840683"/>
              <a:gd name="connsiteX9" fmla="*/ 104534 w 1302796"/>
              <a:gd name="connsiteY9" fmla="*/ 315781 h 840683"/>
              <a:gd name="connsiteX10" fmla="*/ 0 w 1302796"/>
              <a:gd name="connsiteY10" fmla="*/ 420315 h 840683"/>
              <a:gd name="connsiteX11" fmla="*/ 104534 w 1302796"/>
              <a:gd name="connsiteY11" fmla="*/ 524850 h 840683"/>
              <a:gd name="connsiteX12" fmla="*/ 203034 w 1302796"/>
              <a:gd name="connsiteY12" fmla="*/ 453901 h 840683"/>
              <a:gd name="connsiteX13" fmla="*/ 399587 w 1302796"/>
              <a:gd name="connsiteY13" fmla="*/ 740898 h 840683"/>
              <a:gd name="connsiteX14" fmla="*/ 503623 w 1302796"/>
              <a:gd name="connsiteY14" fmla="*/ 840683 h 840683"/>
              <a:gd name="connsiteX15" fmla="*/ 606845 w 1302796"/>
              <a:gd name="connsiteY15" fmla="*/ 749268 h 840683"/>
              <a:gd name="connsiteX16" fmla="*/ 695952 w 1302796"/>
              <a:gd name="connsiteY16" fmla="*/ 749268 h 840683"/>
              <a:gd name="connsiteX17" fmla="*/ 799174 w 1302796"/>
              <a:gd name="connsiteY17" fmla="*/ 840683 h 840683"/>
              <a:gd name="connsiteX18" fmla="*/ 903210 w 1302796"/>
              <a:gd name="connsiteY18" fmla="*/ 740872 h 840683"/>
              <a:gd name="connsiteX19" fmla="*/ 1099763 w 1302796"/>
              <a:gd name="connsiteY19" fmla="*/ 453875 h 840683"/>
              <a:gd name="connsiteX20" fmla="*/ 1198289 w 1302796"/>
              <a:gd name="connsiteY20" fmla="*/ 524850 h 840683"/>
              <a:gd name="connsiteX21" fmla="*/ 1302797 w 1302796"/>
              <a:gd name="connsiteY21" fmla="*/ 420315 h 840683"/>
              <a:gd name="connsiteX22" fmla="*/ 1198289 w 1302796"/>
              <a:gd name="connsiteY22" fmla="*/ 315807 h 840683"/>
              <a:gd name="connsiteX23" fmla="*/ 902344 w 1302796"/>
              <a:gd name="connsiteY23" fmla="*/ 407222 h 840683"/>
              <a:gd name="connsiteX24" fmla="*/ 799148 w 1302796"/>
              <a:gd name="connsiteY24" fmla="*/ 315807 h 840683"/>
              <a:gd name="connsiteX25" fmla="*/ 703640 w 1302796"/>
              <a:gd name="connsiteY25" fmla="*/ 378203 h 840683"/>
              <a:gd name="connsiteX26" fmla="*/ 664413 w 1302796"/>
              <a:gd name="connsiteY26" fmla="*/ 264904 h 840683"/>
              <a:gd name="connsiteX27" fmla="*/ 705424 w 1302796"/>
              <a:gd name="connsiteY27" fmla="*/ 149980 h 840683"/>
              <a:gd name="connsiteX28" fmla="*/ 799122 w 1302796"/>
              <a:gd name="connsiteY28" fmla="*/ 209069 h 840683"/>
              <a:gd name="connsiteX29" fmla="*/ 897621 w 1302796"/>
              <a:gd name="connsiteY29" fmla="*/ 138094 h 840683"/>
              <a:gd name="connsiteX30" fmla="*/ 1081973 w 1302796"/>
              <a:gd name="connsiteY30" fmla="*/ 407222 h 840683"/>
              <a:gd name="connsiteX31" fmla="*/ 902344 w 1302796"/>
              <a:gd name="connsiteY31" fmla="*/ 407222 h 840683"/>
              <a:gd name="connsiteX32" fmla="*/ 877444 w 1302796"/>
              <a:gd name="connsiteY32" fmla="*/ 420342 h 840683"/>
              <a:gd name="connsiteX33" fmla="*/ 799174 w 1302796"/>
              <a:gd name="connsiteY33" fmla="*/ 498638 h 840683"/>
              <a:gd name="connsiteX34" fmla="*/ 720878 w 1302796"/>
              <a:gd name="connsiteY34" fmla="*/ 420342 h 840683"/>
              <a:gd name="connsiteX35" fmla="*/ 799174 w 1302796"/>
              <a:gd name="connsiteY35" fmla="*/ 342046 h 840683"/>
              <a:gd name="connsiteX36" fmla="*/ 877444 w 1302796"/>
              <a:gd name="connsiteY36" fmla="*/ 420342 h 840683"/>
              <a:gd name="connsiteX37" fmla="*/ 689130 w 1302796"/>
              <a:gd name="connsiteY37" fmla="*/ 433461 h 840683"/>
              <a:gd name="connsiteX38" fmla="*/ 651399 w 1302796"/>
              <a:gd name="connsiteY38" fmla="*/ 539229 h 840683"/>
              <a:gd name="connsiteX39" fmla="*/ 613667 w 1302796"/>
              <a:gd name="connsiteY39" fmla="*/ 433461 h 840683"/>
              <a:gd name="connsiteX40" fmla="*/ 689130 w 1302796"/>
              <a:gd name="connsiteY40" fmla="*/ 433461 h 840683"/>
              <a:gd name="connsiteX41" fmla="*/ 613667 w 1302796"/>
              <a:gd name="connsiteY41" fmla="*/ 407222 h 840683"/>
              <a:gd name="connsiteX42" fmla="*/ 650349 w 1302796"/>
              <a:gd name="connsiteY42" fmla="*/ 304420 h 840683"/>
              <a:gd name="connsiteX43" fmla="*/ 685929 w 1302796"/>
              <a:gd name="connsiteY43" fmla="*/ 407222 h 840683"/>
              <a:gd name="connsiteX44" fmla="*/ 613667 w 1302796"/>
              <a:gd name="connsiteY44" fmla="*/ 407222 h 840683"/>
              <a:gd name="connsiteX45" fmla="*/ 650743 w 1302796"/>
              <a:gd name="connsiteY45" fmla="*/ 225284 h 840683"/>
              <a:gd name="connsiteX46" fmla="*/ 613510 w 1302796"/>
              <a:gd name="connsiteY46" fmla="*/ 117654 h 840683"/>
              <a:gd name="connsiteX47" fmla="*/ 689156 w 1302796"/>
              <a:gd name="connsiteY47" fmla="*/ 117654 h 840683"/>
              <a:gd name="connsiteX48" fmla="*/ 650743 w 1302796"/>
              <a:gd name="connsiteY48" fmla="*/ 225284 h 840683"/>
              <a:gd name="connsiteX49" fmla="*/ 636652 w 1302796"/>
              <a:gd name="connsiteY49" fmla="*/ 264800 h 840683"/>
              <a:gd name="connsiteX50" fmla="*/ 597373 w 1302796"/>
              <a:gd name="connsiteY50" fmla="*/ 374923 h 840683"/>
              <a:gd name="connsiteX51" fmla="*/ 503649 w 1302796"/>
              <a:gd name="connsiteY51" fmla="*/ 315807 h 840683"/>
              <a:gd name="connsiteX52" fmla="*/ 400453 w 1302796"/>
              <a:gd name="connsiteY52" fmla="*/ 407222 h 840683"/>
              <a:gd name="connsiteX53" fmla="*/ 220824 w 1302796"/>
              <a:gd name="connsiteY53" fmla="*/ 407222 h 840683"/>
              <a:gd name="connsiteX54" fmla="*/ 405123 w 1302796"/>
              <a:gd name="connsiteY54" fmla="*/ 138120 h 840683"/>
              <a:gd name="connsiteX55" fmla="*/ 503623 w 1302796"/>
              <a:gd name="connsiteY55" fmla="*/ 209095 h 840683"/>
              <a:gd name="connsiteX56" fmla="*/ 597058 w 1302796"/>
              <a:gd name="connsiteY56" fmla="*/ 150504 h 840683"/>
              <a:gd name="connsiteX57" fmla="*/ 636652 w 1302796"/>
              <a:gd name="connsiteY57" fmla="*/ 264800 h 840683"/>
              <a:gd name="connsiteX58" fmla="*/ 581945 w 1302796"/>
              <a:gd name="connsiteY58" fmla="*/ 420342 h 840683"/>
              <a:gd name="connsiteX59" fmla="*/ 503649 w 1302796"/>
              <a:gd name="connsiteY59" fmla="*/ 498638 h 840683"/>
              <a:gd name="connsiteX60" fmla="*/ 425353 w 1302796"/>
              <a:gd name="connsiteY60" fmla="*/ 420342 h 840683"/>
              <a:gd name="connsiteX61" fmla="*/ 503649 w 1302796"/>
              <a:gd name="connsiteY61" fmla="*/ 342046 h 840683"/>
              <a:gd name="connsiteX62" fmla="*/ 581945 w 1302796"/>
              <a:gd name="connsiteY62" fmla="*/ 420342 h 840683"/>
              <a:gd name="connsiteX63" fmla="*/ 400453 w 1302796"/>
              <a:gd name="connsiteY63" fmla="*/ 433461 h 840683"/>
              <a:gd name="connsiteX64" fmla="*/ 503649 w 1302796"/>
              <a:gd name="connsiteY64" fmla="*/ 524876 h 840683"/>
              <a:gd name="connsiteX65" fmla="*/ 597373 w 1302796"/>
              <a:gd name="connsiteY65" fmla="*/ 465761 h 840683"/>
              <a:gd name="connsiteX66" fmla="*/ 637492 w 1302796"/>
              <a:gd name="connsiteY66" fmla="*/ 578219 h 840683"/>
              <a:gd name="connsiteX67" fmla="*/ 597373 w 1302796"/>
              <a:gd name="connsiteY67" fmla="*/ 690704 h 840683"/>
              <a:gd name="connsiteX68" fmla="*/ 503649 w 1302796"/>
              <a:gd name="connsiteY68" fmla="*/ 631588 h 840683"/>
              <a:gd name="connsiteX69" fmla="*/ 405150 w 1302796"/>
              <a:gd name="connsiteY69" fmla="*/ 702564 h 840683"/>
              <a:gd name="connsiteX70" fmla="*/ 220824 w 1302796"/>
              <a:gd name="connsiteY70" fmla="*/ 433461 h 840683"/>
              <a:gd name="connsiteX71" fmla="*/ 400453 w 1302796"/>
              <a:gd name="connsiteY71" fmla="*/ 433461 h 840683"/>
              <a:gd name="connsiteX72" fmla="*/ 651399 w 1302796"/>
              <a:gd name="connsiteY72" fmla="*/ 617262 h 840683"/>
              <a:gd name="connsiteX73" fmla="*/ 689130 w 1302796"/>
              <a:gd name="connsiteY73" fmla="*/ 723030 h 840683"/>
              <a:gd name="connsiteX74" fmla="*/ 613667 w 1302796"/>
              <a:gd name="connsiteY74" fmla="*/ 723030 h 840683"/>
              <a:gd name="connsiteX75" fmla="*/ 651399 w 1302796"/>
              <a:gd name="connsiteY75" fmla="*/ 617262 h 840683"/>
              <a:gd name="connsiteX76" fmla="*/ 665331 w 1302796"/>
              <a:gd name="connsiteY76" fmla="*/ 578245 h 840683"/>
              <a:gd name="connsiteX77" fmla="*/ 705450 w 1302796"/>
              <a:gd name="connsiteY77" fmla="*/ 465787 h 840683"/>
              <a:gd name="connsiteX78" fmla="*/ 799148 w 1302796"/>
              <a:gd name="connsiteY78" fmla="*/ 524902 h 840683"/>
              <a:gd name="connsiteX79" fmla="*/ 902344 w 1302796"/>
              <a:gd name="connsiteY79" fmla="*/ 433487 h 840683"/>
              <a:gd name="connsiteX80" fmla="*/ 1081973 w 1302796"/>
              <a:gd name="connsiteY80" fmla="*/ 433487 h 840683"/>
              <a:gd name="connsiteX81" fmla="*/ 897674 w 1302796"/>
              <a:gd name="connsiteY81" fmla="*/ 702616 h 840683"/>
              <a:gd name="connsiteX82" fmla="*/ 799174 w 1302796"/>
              <a:gd name="connsiteY82" fmla="*/ 631641 h 840683"/>
              <a:gd name="connsiteX83" fmla="*/ 705476 w 1302796"/>
              <a:gd name="connsiteY83" fmla="*/ 690756 h 840683"/>
              <a:gd name="connsiteX84" fmla="*/ 665331 w 1302796"/>
              <a:gd name="connsiteY84" fmla="*/ 578245 h 840683"/>
              <a:gd name="connsiteX85" fmla="*/ 799174 w 1302796"/>
              <a:gd name="connsiteY85" fmla="*/ 26212 h 840683"/>
              <a:gd name="connsiteX86" fmla="*/ 877444 w 1302796"/>
              <a:gd name="connsiteY86" fmla="*/ 104508 h 840683"/>
              <a:gd name="connsiteX87" fmla="*/ 799174 w 1302796"/>
              <a:gd name="connsiteY87" fmla="*/ 182804 h 840683"/>
              <a:gd name="connsiteX88" fmla="*/ 720878 w 1302796"/>
              <a:gd name="connsiteY88" fmla="*/ 104508 h 840683"/>
              <a:gd name="connsiteX89" fmla="*/ 799174 w 1302796"/>
              <a:gd name="connsiteY89" fmla="*/ 26212 h 840683"/>
              <a:gd name="connsiteX90" fmla="*/ 503649 w 1302796"/>
              <a:gd name="connsiteY90" fmla="*/ 26212 h 840683"/>
              <a:gd name="connsiteX91" fmla="*/ 581945 w 1302796"/>
              <a:gd name="connsiteY91" fmla="*/ 104508 h 840683"/>
              <a:gd name="connsiteX92" fmla="*/ 503649 w 1302796"/>
              <a:gd name="connsiteY92" fmla="*/ 182804 h 840683"/>
              <a:gd name="connsiteX93" fmla="*/ 425353 w 1302796"/>
              <a:gd name="connsiteY93" fmla="*/ 104508 h 840683"/>
              <a:gd name="connsiteX94" fmla="*/ 503649 w 1302796"/>
              <a:gd name="connsiteY94" fmla="*/ 26212 h 840683"/>
              <a:gd name="connsiteX95" fmla="*/ 104534 w 1302796"/>
              <a:gd name="connsiteY95" fmla="*/ 498638 h 840683"/>
              <a:gd name="connsiteX96" fmla="*/ 26239 w 1302796"/>
              <a:gd name="connsiteY96" fmla="*/ 420342 h 840683"/>
              <a:gd name="connsiteX97" fmla="*/ 104534 w 1302796"/>
              <a:gd name="connsiteY97" fmla="*/ 342046 h 840683"/>
              <a:gd name="connsiteX98" fmla="*/ 182830 w 1302796"/>
              <a:gd name="connsiteY98" fmla="*/ 420342 h 840683"/>
              <a:gd name="connsiteX99" fmla="*/ 104534 w 1302796"/>
              <a:gd name="connsiteY99" fmla="*/ 498638 h 840683"/>
              <a:gd name="connsiteX100" fmla="*/ 503649 w 1302796"/>
              <a:gd name="connsiteY100" fmla="*/ 814471 h 840683"/>
              <a:gd name="connsiteX101" fmla="*/ 425353 w 1302796"/>
              <a:gd name="connsiteY101" fmla="*/ 736175 h 840683"/>
              <a:gd name="connsiteX102" fmla="*/ 503649 w 1302796"/>
              <a:gd name="connsiteY102" fmla="*/ 657879 h 840683"/>
              <a:gd name="connsiteX103" fmla="*/ 581945 w 1302796"/>
              <a:gd name="connsiteY103" fmla="*/ 736175 h 840683"/>
              <a:gd name="connsiteX104" fmla="*/ 503649 w 1302796"/>
              <a:gd name="connsiteY104" fmla="*/ 814471 h 840683"/>
              <a:gd name="connsiteX105" fmla="*/ 799174 w 1302796"/>
              <a:gd name="connsiteY105" fmla="*/ 814471 h 840683"/>
              <a:gd name="connsiteX106" fmla="*/ 720878 w 1302796"/>
              <a:gd name="connsiteY106" fmla="*/ 736175 h 840683"/>
              <a:gd name="connsiteX107" fmla="*/ 799174 w 1302796"/>
              <a:gd name="connsiteY107" fmla="*/ 657879 h 840683"/>
              <a:gd name="connsiteX108" fmla="*/ 877444 w 1302796"/>
              <a:gd name="connsiteY108" fmla="*/ 736175 h 840683"/>
              <a:gd name="connsiteX109" fmla="*/ 799174 w 1302796"/>
              <a:gd name="connsiteY109" fmla="*/ 814471 h 840683"/>
              <a:gd name="connsiteX110" fmla="*/ 1198289 w 1302796"/>
              <a:gd name="connsiteY110" fmla="*/ 498638 h 840683"/>
              <a:gd name="connsiteX111" fmla="*/ 1119993 w 1302796"/>
              <a:gd name="connsiteY111" fmla="*/ 420342 h 840683"/>
              <a:gd name="connsiteX112" fmla="*/ 1198289 w 1302796"/>
              <a:gd name="connsiteY112" fmla="*/ 342046 h 840683"/>
              <a:gd name="connsiteX113" fmla="*/ 1276558 w 1302796"/>
              <a:gd name="connsiteY113" fmla="*/ 420342 h 840683"/>
              <a:gd name="connsiteX114" fmla="*/ 1198289 w 1302796"/>
              <a:gd name="connsiteY114" fmla="*/ 498638 h 840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</a:cxnLst>
            <a:rect l="l" t="t" r="r" b="b"/>
            <a:pathLst>
              <a:path w="1302796" h="840683">
                <a:moveTo>
                  <a:pt x="1198289" y="315807"/>
                </a:moveTo>
                <a:cubicBezTo>
                  <a:pt x="1152450" y="315807"/>
                  <a:pt x="1113827" y="345667"/>
                  <a:pt x="1099763" y="386783"/>
                </a:cubicBezTo>
                <a:lnTo>
                  <a:pt x="903210" y="99785"/>
                </a:lnTo>
                <a:cubicBezTo>
                  <a:pt x="900665" y="44396"/>
                  <a:pt x="855167" y="0"/>
                  <a:pt x="799174" y="0"/>
                </a:cubicBezTo>
                <a:cubicBezTo>
                  <a:pt x="746015" y="0"/>
                  <a:pt x="702485" y="40014"/>
                  <a:pt x="695952" y="91415"/>
                </a:cubicBezTo>
                <a:lnTo>
                  <a:pt x="606845" y="91415"/>
                </a:lnTo>
                <a:cubicBezTo>
                  <a:pt x="600312" y="40014"/>
                  <a:pt x="556782" y="0"/>
                  <a:pt x="503623" y="0"/>
                </a:cubicBezTo>
                <a:cubicBezTo>
                  <a:pt x="447630" y="0"/>
                  <a:pt x="402132" y="44369"/>
                  <a:pt x="399587" y="99759"/>
                </a:cubicBezTo>
                <a:lnTo>
                  <a:pt x="203034" y="386756"/>
                </a:lnTo>
                <a:cubicBezTo>
                  <a:pt x="188944" y="345641"/>
                  <a:pt x="150347" y="315781"/>
                  <a:pt x="104534" y="315781"/>
                </a:cubicBezTo>
                <a:cubicBezTo>
                  <a:pt x="46888" y="315781"/>
                  <a:pt x="0" y="362696"/>
                  <a:pt x="0" y="420315"/>
                </a:cubicBezTo>
                <a:cubicBezTo>
                  <a:pt x="0" y="477962"/>
                  <a:pt x="46888" y="524850"/>
                  <a:pt x="104534" y="524850"/>
                </a:cubicBezTo>
                <a:cubicBezTo>
                  <a:pt x="150373" y="524850"/>
                  <a:pt x="188970" y="495017"/>
                  <a:pt x="203034" y="453901"/>
                </a:cubicBezTo>
                <a:lnTo>
                  <a:pt x="399587" y="740898"/>
                </a:lnTo>
                <a:cubicBezTo>
                  <a:pt x="402132" y="796288"/>
                  <a:pt x="447630" y="840683"/>
                  <a:pt x="503623" y="840683"/>
                </a:cubicBezTo>
                <a:cubicBezTo>
                  <a:pt x="556756" y="840683"/>
                  <a:pt x="600312" y="800670"/>
                  <a:pt x="606845" y="749268"/>
                </a:cubicBezTo>
                <a:lnTo>
                  <a:pt x="695952" y="749268"/>
                </a:lnTo>
                <a:cubicBezTo>
                  <a:pt x="702485" y="800670"/>
                  <a:pt x="745989" y="840683"/>
                  <a:pt x="799174" y="840683"/>
                </a:cubicBezTo>
                <a:cubicBezTo>
                  <a:pt x="855193" y="840683"/>
                  <a:pt x="900665" y="796288"/>
                  <a:pt x="903210" y="740872"/>
                </a:cubicBezTo>
                <a:lnTo>
                  <a:pt x="1099763" y="453875"/>
                </a:lnTo>
                <a:cubicBezTo>
                  <a:pt x="1113827" y="494990"/>
                  <a:pt x="1152450" y="524850"/>
                  <a:pt x="1198289" y="524850"/>
                </a:cubicBezTo>
                <a:cubicBezTo>
                  <a:pt x="1255909" y="524850"/>
                  <a:pt x="1302797" y="477962"/>
                  <a:pt x="1302797" y="420315"/>
                </a:cubicBezTo>
                <a:cubicBezTo>
                  <a:pt x="1302797" y="362696"/>
                  <a:pt x="1255909" y="315807"/>
                  <a:pt x="1198289" y="315807"/>
                </a:cubicBezTo>
                <a:close/>
                <a:moveTo>
                  <a:pt x="902344" y="407222"/>
                </a:moveTo>
                <a:cubicBezTo>
                  <a:pt x="895811" y="355821"/>
                  <a:pt x="852307" y="315807"/>
                  <a:pt x="799148" y="315807"/>
                </a:cubicBezTo>
                <a:cubicBezTo>
                  <a:pt x="756510" y="315807"/>
                  <a:pt x="719881" y="341521"/>
                  <a:pt x="703640" y="378203"/>
                </a:cubicBezTo>
                <a:lnTo>
                  <a:pt x="664413" y="264904"/>
                </a:lnTo>
                <a:lnTo>
                  <a:pt x="705424" y="149980"/>
                </a:lnTo>
                <a:cubicBezTo>
                  <a:pt x="722374" y="184824"/>
                  <a:pt x="757822" y="209069"/>
                  <a:pt x="799122" y="209069"/>
                </a:cubicBezTo>
                <a:cubicBezTo>
                  <a:pt x="844934" y="209069"/>
                  <a:pt x="883557" y="179209"/>
                  <a:pt x="897621" y="138094"/>
                </a:cubicBezTo>
                <a:lnTo>
                  <a:pt x="1081973" y="407222"/>
                </a:lnTo>
                <a:lnTo>
                  <a:pt x="902344" y="407222"/>
                </a:lnTo>
                <a:close/>
                <a:moveTo>
                  <a:pt x="877444" y="420342"/>
                </a:moveTo>
                <a:cubicBezTo>
                  <a:pt x="877444" y="463530"/>
                  <a:pt x="842337" y="498638"/>
                  <a:pt x="799174" y="498638"/>
                </a:cubicBezTo>
                <a:cubicBezTo>
                  <a:pt x="756012" y="498638"/>
                  <a:pt x="720878" y="463504"/>
                  <a:pt x="720878" y="420342"/>
                </a:cubicBezTo>
                <a:cubicBezTo>
                  <a:pt x="720878" y="377179"/>
                  <a:pt x="756012" y="342046"/>
                  <a:pt x="799174" y="342046"/>
                </a:cubicBezTo>
                <a:cubicBezTo>
                  <a:pt x="842337" y="342046"/>
                  <a:pt x="877444" y="377153"/>
                  <a:pt x="877444" y="420342"/>
                </a:cubicBezTo>
                <a:close/>
                <a:moveTo>
                  <a:pt x="689130" y="433461"/>
                </a:moveTo>
                <a:lnTo>
                  <a:pt x="651399" y="539229"/>
                </a:lnTo>
                <a:lnTo>
                  <a:pt x="613667" y="433461"/>
                </a:lnTo>
                <a:lnTo>
                  <a:pt x="689130" y="433461"/>
                </a:lnTo>
                <a:close/>
                <a:moveTo>
                  <a:pt x="613667" y="407222"/>
                </a:moveTo>
                <a:lnTo>
                  <a:pt x="650349" y="304420"/>
                </a:lnTo>
                <a:lnTo>
                  <a:pt x="685929" y="407222"/>
                </a:lnTo>
                <a:lnTo>
                  <a:pt x="613667" y="407222"/>
                </a:lnTo>
                <a:close/>
                <a:moveTo>
                  <a:pt x="650743" y="225284"/>
                </a:moveTo>
                <a:lnTo>
                  <a:pt x="613510" y="117654"/>
                </a:lnTo>
                <a:lnTo>
                  <a:pt x="689156" y="117654"/>
                </a:lnTo>
                <a:lnTo>
                  <a:pt x="650743" y="225284"/>
                </a:lnTo>
                <a:close/>
                <a:moveTo>
                  <a:pt x="636652" y="264800"/>
                </a:moveTo>
                <a:lnTo>
                  <a:pt x="597373" y="374923"/>
                </a:lnTo>
                <a:cubicBezTo>
                  <a:pt x="580397" y="340078"/>
                  <a:pt x="544949" y="315807"/>
                  <a:pt x="503649" y="315807"/>
                </a:cubicBezTo>
                <a:cubicBezTo>
                  <a:pt x="450516" y="315807"/>
                  <a:pt x="406986" y="355821"/>
                  <a:pt x="400453" y="407222"/>
                </a:cubicBezTo>
                <a:lnTo>
                  <a:pt x="220824" y="407222"/>
                </a:lnTo>
                <a:lnTo>
                  <a:pt x="405123" y="138120"/>
                </a:lnTo>
                <a:cubicBezTo>
                  <a:pt x="419213" y="179236"/>
                  <a:pt x="457810" y="209095"/>
                  <a:pt x="503623" y="209095"/>
                </a:cubicBezTo>
                <a:cubicBezTo>
                  <a:pt x="544713" y="209095"/>
                  <a:pt x="579977" y="185061"/>
                  <a:pt x="597058" y="150504"/>
                </a:cubicBezTo>
                <a:lnTo>
                  <a:pt x="636652" y="264800"/>
                </a:lnTo>
                <a:close/>
                <a:moveTo>
                  <a:pt x="581945" y="420342"/>
                </a:moveTo>
                <a:cubicBezTo>
                  <a:pt x="581945" y="463530"/>
                  <a:pt x="546812" y="498638"/>
                  <a:pt x="503649" y="498638"/>
                </a:cubicBezTo>
                <a:cubicBezTo>
                  <a:pt x="460487" y="498638"/>
                  <a:pt x="425353" y="463504"/>
                  <a:pt x="425353" y="420342"/>
                </a:cubicBezTo>
                <a:cubicBezTo>
                  <a:pt x="425353" y="377179"/>
                  <a:pt x="460460" y="342046"/>
                  <a:pt x="503649" y="342046"/>
                </a:cubicBezTo>
                <a:cubicBezTo>
                  <a:pt x="546838" y="342046"/>
                  <a:pt x="581945" y="377153"/>
                  <a:pt x="581945" y="420342"/>
                </a:cubicBezTo>
                <a:close/>
                <a:moveTo>
                  <a:pt x="400453" y="433461"/>
                </a:moveTo>
                <a:cubicBezTo>
                  <a:pt x="406986" y="484862"/>
                  <a:pt x="450516" y="524876"/>
                  <a:pt x="503649" y="524876"/>
                </a:cubicBezTo>
                <a:cubicBezTo>
                  <a:pt x="544949" y="524876"/>
                  <a:pt x="580397" y="500605"/>
                  <a:pt x="597373" y="465761"/>
                </a:cubicBezTo>
                <a:lnTo>
                  <a:pt x="637492" y="578219"/>
                </a:lnTo>
                <a:lnTo>
                  <a:pt x="597373" y="690704"/>
                </a:lnTo>
                <a:cubicBezTo>
                  <a:pt x="580397" y="655859"/>
                  <a:pt x="544949" y="631588"/>
                  <a:pt x="503649" y="631588"/>
                </a:cubicBezTo>
                <a:cubicBezTo>
                  <a:pt x="457810" y="631588"/>
                  <a:pt x="419213" y="661448"/>
                  <a:pt x="405150" y="702564"/>
                </a:cubicBezTo>
                <a:lnTo>
                  <a:pt x="220824" y="433461"/>
                </a:lnTo>
                <a:lnTo>
                  <a:pt x="400453" y="433461"/>
                </a:lnTo>
                <a:close/>
                <a:moveTo>
                  <a:pt x="651399" y="617262"/>
                </a:moveTo>
                <a:lnTo>
                  <a:pt x="689130" y="723030"/>
                </a:lnTo>
                <a:lnTo>
                  <a:pt x="613667" y="723030"/>
                </a:lnTo>
                <a:lnTo>
                  <a:pt x="651399" y="617262"/>
                </a:lnTo>
                <a:close/>
                <a:moveTo>
                  <a:pt x="665331" y="578245"/>
                </a:moveTo>
                <a:lnTo>
                  <a:pt x="705450" y="465787"/>
                </a:lnTo>
                <a:cubicBezTo>
                  <a:pt x="722400" y="500632"/>
                  <a:pt x="757848" y="524902"/>
                  <a:pt x="799148" y="524902"/>
                </a:cubicBezTo>
                <a:cubicBezTo>
                  <a:pt x="852281" y="524902"/>
                  <a:pt x="895811" y="484889"/>
                  <a:pt x="902344" y="433487"/>
                </a:cubicBezTo>
                <a:lnTo>
                  <a:pt x="1081973" y="433487"/>
                </a:lnTo>
                <a:lnTo>
                  <a:pt x="897674" y="702616"/>
                </a:lnTo>
                <a:cubicBezTo>
                  <a:pt x="883610" y="661500"/>
                  <a:pt x="845013" y="631641"/>
                  <a:pt x="799174" y="631641"/>
                </a:cubicBezTo>
                <a:cubicBezTo>
                  <a:pt x="757875" y="631641"/>
                  <a:pt x="722426" y="655911"/>
                  <a:pt x="705476" y="690756"/>
                </a:cubicBezTo>
                <a:lnTo>
                  <a:pt x="665331" y="578245"/>
                </a:lnTo>
                <a:close/>
                <a:moveTo>
                  <a:pt x="799174" y="26212"/>
                </a:moveTo>
                <a:cubicBezTo>
                  <a:pt x="842363" y="26212"/>
                  <a:pt x="877444" y="61346"/>
                  <a:pt x="877444" y="104508"/>
                </a:cubicBezTo>
                <a:cubicBezTo>
                  <a:pt x="877444" y="147671"/>
                  <a:pt x="842337" y="182804"/>
                  <a:pt x="799174" y="182804"/>
                </a:cubicBezTo>
                <a:cubicBezTo>
                  <a:pt x="756012" y="182804"/>
                  <a:pt x="720878" y="147671"/>
                  <a:pt x="720878" y="104508"/>
                </a:cubicBezTo>
                <a:cubicBezTo>
                  <a:pt x="720878" y="61346"/>
                  <a:pt x="755985" y="26212"/>
                  <a:pt x="799174" y="26212"/>
                </a:cubicBezTo>
                <a:close/>
                <a:moveTo>
                  <a:pt x="503649" y="26212"/>
                </a:moveTo>
                <a:cubicBezTo>
                  <a:pt x="546838" y="26212"/>
                  <a:pt x="581945" y="61346"/>
                  <a:pt x="581945" y="104508"/>
                </a:cubicBezTo>
                <a:cubicBezTo>
                  <a:pt x="581945" y="147671"/>
                  <a:pt x="546812" y="182804"/>
                  <a:pt x="503649" y="182804"/>
                </a:cubicBezTo>
                <a:cubicBezTo>
                  <a:pt x="460487" y="182804"/>
                  <a:pt x="425353" y="147671"/>
                  <a:pt x="425353" y="104508"/>
                </a:cubicBezTo>
                <a:cubicBezTo>
                  <a:pt x="425353" y="61346"/>
                  <a:pt x="460460" y="26212"/>
                  <a:pt x="503649" y="26212"/>
                </a:cubicBezTo>
                <a:close/>
                <a:moveTo>
                  <a:pt x="104534" y="498638"/>
                </a:moveTo>
                <a:cubicBezTo>
                  <a:pt x="61346" y="498638"/>
                  <a:pt x="26239" y="463504"/>
                  <a:pt x="26239" y="420342"/>
                </a:cubicBezTo>
                <a:cubicBezTo>
                  <a:pt x="26239" y="377179"/>
                  <a:pt x="61346" y="342046"/>
                  <a:pt x="104534" y="342046"/>
                </a:cubicBezTo>
                <a:cubicBezTo>
                  <a:pt x="147723" y="342046"/>
                  <a:pt x="182830" y="377179"/>
                  <a:pt x="182830" y="420342"/>
                </a:cubicBezTo>
                <a:cubicBezTo>
                  <a:pt x="182830" y="463504"/>
                  <a:pt x="147697" y="498638"/>
                  <a:pt x="104534" y="498638"/>
                </a:cubicBezTo>
                <a:close/>
                <a:moveTo>
                  <a:pt x="503649" y="814471"/>
                </a:moveTo>
                <a:cubicBezTo>
                  <a:pt x="460460" y="814471"/>
                  <a:pt x="425353" y="779338"/>
                  <a:pt x="425353" y="736175"/>
                </a:cubicBezTo>
                <a:cubicBezTo>
                  <a:pt x="425353" y="693013"/>
                  <a:pt x="460460" y="657879"/>
                  <a:pt x="503649" y="657879"/>
                </a:cubicBezTo>
                <a:cubicBezTo>
                  <a:pt x="546838" y="657879"/>
                  <a:pt x="581945" y="693013"/>
                  <a:pt x="581945" y="736175"/>
                </a:cubicBezTo>
                <a:cubicBezTo>
                  <a:pt x="581945" y="779338"/>
                  <a:pt x="546812" y="814471"/>
                  <a:pt x="503649" y="814471"/>
                </a:cubicBezTo>
                <a:close/>
                <a:moveTo>
                  <a:pt x="799174" y="814471"/>
                </a:moveTo>
                <a:cubicBezTo>
                  <a:pt x="755985" y="814471"/>
                  <a:pt x="720878" y="779338"/>
                  <a:pt x="720878" y="736175"/>
                </a:cubicBezTo>
                <a:cubicBezTo>
                  <a:pt x="720878" y="693013"/>
                  <a:pt x="756012" y="657879"/>
                  <a:pt x="799174" y="657879"/>
                </a:cubicBezTo>
                <a:cubicBezTo>
                  <a:pt x="842337" y="657879"/>
                  <a:pt x="877444" y="693013"/>
                  <a:pt x="877444" y="736175"/>
                </a:cubicBezTo>
                <a:cubicBezTo>
                  <a:pt x="877444" y="779338"/>
                  <a:pt x="842337" y="814471"/>
                  <a:pt x="799174" y="814471"/>
                </a:cubicBezTo>
                <a:close/>
                <a:moveTo>
                  <a:pt x="1198289" y="498638"/>
                </a:moveTo>
                <a:cubicBezTo>
                  <a:pt x="1155100" y="498638"/>
                  <a:pt x="1119993" y="463504"/>
                  <a:pt x="1119993" y="420342"/>
                </a:cubicBezTo>
                <a:cubicBezTo>
                  <a:pt x="1119993" y="377179"/>
                  <a:pt x="1155126" y="342046"/>
                  <a:pt x="1198289" y="342046"/>
                </a:cubicBezTo>
                <a:cubicBezTo>
                  <a:pt x="1241451" y="342046"/>
                  <a:pt x="1276558" y="377179"/>
                  <a:pt x="1276558" y="420342"/>
                </a:cubicBezTo>
                <a:cubicBezTo>
                  <a:pt x="1276558" y="463504"/>
                  <a:pt x="1241451" y="498638"/>
                  <a:pt x="1198289" y="498638"/>
                </a:cubicBezTo>
                <a:close/>
              </a:path>
            </a:pathLst>
          </a:custGeom>
          <a:solidFill>
            <a:srgbClr val="000000"/>
          </a:solidFill>
          <a:ln w="26099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D66A641-89BB-4C7E-AFE2-2FA5989D2D6C}"/>
              </a:ext>
            </a:extLst>
          </p:cNvPr>
          <p:cNvSpPr txBox="1"/>
          <p:nvPr/>
        </p:nvSpPr>
        <p:spPr>
          <a:xfrm>
            <a:off x="986025" y="299961"/>
            <a:ext cx="28955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PEDSTRIAN</a:t>
            </a:r>
            <a:endParaRPr lang="ko-KR" altLang="en-US" sz="3200" dirty="0">
              <a:latin typeface="210 맨발의청춘 B" panose="02020603020101020101" pitchFamily="18" charset="-127"/>
              <a:ea typeface="210 맨발의청춘 B" panose="0202060302010102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6FA6C9E-A9EE-4FD6-88DC-DC414DEEA98C}"/>
              </a:ext>
            </a:extLst>
          </p:cNvPr>
          <p:cNvSpPr txBox="1"/>
          <p:nvPr/>
        </p:nvSpPr>
        <p:spPr>
          <a:xfrm>
            <a:off x="10123714" y="458561"/>
            <a:ext cx="175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dirty="0">
                <a:latin typeface="Bebas" pitchFamily="2" charset="0"/>
                <a:ea typeface="08서울남산체 L" panose="02020603020101020101" pitchFamily="18" charset="-127"/>
              </a:rPr>
              <a:t>Deep Learning</a:t>
            </a:r>
            <a:endParaRPr lang="ko-KR" altLang="en-US" dirty="0">
              <a:latin typeface="Bebas" pitchFamily="2" charset="0"/>
              <a:ea typeface="08서울남산체 L" panose="02020603020101020101" pitchFamily="18" charset="-127"/>
            </a:endParaRPr>
          </a:p>
        </p:txBody>
      </p:sp>
      <p:pic>
        <p:nvPicPr>
          <p:cNvPr id="64" name="Picture 4">
            <a:extLst>
              <a:ext uri="{FF2B5EF4-FFF2-40B4-BE49-F238E27FC236}">
                <a16:creationId xmlns:a16="http://schemas.microsoft.com/office/drawing/2014/main" id="{AEC8978A-7DE5-4B87-9CF1-A970393DB7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9228" y="4160662"/>
            <a:ext cx="5696773" cy="2565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2">
            <a:extLst>
              <a:ext uri="{FF2B5EF4-FFF2-40B4-BE49-F238E27FC236}">
                <a16:creationId xmlns:a16="http://schemas.microsoft.com/office/drawing/2014/main" id="{3D9B57AD-8350-4275-A42F-B3C11BA2B1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0" r="43528"/>
          <a:stretch/>
        </p:blipFill>
        <p:spPr bwMode="auto">
          <a:xfrm>
            <a:off x="1441838" y="1414362"/>
            <a:ext cx="4781564" cy="2768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직사각형 45">
            <a:extLst>
              <a:ext uri="{FF2B5EF4-FFF2-40B4-BE49-F238E27FC236}">
                <a16:creationId xmlns:a16="http://schemas.microsoft.com/office/drawing/2014/main" id="{6377C368-C910-44DE-B84B-8FBA2267B084}"/>
              </a:ext>
            </a:extLst>
          </p:cNvPr>
          <p:cNvSpPr/>
          <p:nvPr/>
        </p:nvSpPr>
        <p:spPr>
          <a:xfrm>
            <a:off x="1942526" y="3571179"/>
            <a:ext cx="581594" cy="3214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b="1" dirty="0">
              <a:solidFill>
                <a:schemeClr val="tx1">
                  <a:lumMod val="85000"/>
                  <a:lumOff val="15000"/>
                </a:schemeClr>
              </a:solidFill>
              <a:latin typeface="Cambria Math" panose="02040503050406030204" pitchFamily="18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626A27FF-C9B6-4AC7-BCF5-FCB1F83051A7}"/>
              </a:ext>
            </a:extLst>
          </p:cNvPr>
          <p:cNvSpPr/>
          <p:nvPr/>
        </p:nvSpPr>
        <p:spPr>
          <a:xfrm>
            <a:off x="2240615" y="1986115"/>
            <a:ext cx="581594" cy="3214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b="1" dirty="0">
              <a:solidFill>
                <a:schemeClr val="tx1">
                  <a:lumMod val="85000"/>
                  <a:lumOff val="15000"/>
                </a:schemeClr>
              </a:solidFill>
              <a:latin typeface="Cambria Math" panose="02040503050406030204" pitchFamily="18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E29370D4-11FD-43EE-BEA6-F47589822A05}"/>
              </a:ext>
            </a:extLst>
          </p:cNvPr>
          <p:cNvSpPr/>
          <p:nvPr/>
        </p:nvSpPr>
        <p:spPr>
          <a:xfrm>
            <a:off x="5564726" y="3571178"/>
            <a:ext cx="581594" cy="3214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b="1" dirty="0">
              <a:solidFill>
                <a:schemeClr val="tx1">
                  <a:lumMod val="85000"/>
                  <a:lumOff val="15000"/>
                </a:schemeClr>
              </a:solidFill>
              <a:latin typeface="Cambria Math" panose="02040503050406030204" pitchFamily="18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7656037F-ACCF-4C59-8E1B-DD7D4DEF6A98}"/>
              </a:ext>
            </a:extLst>
          </p:cNvPr>
          <p:cNvSpPr/>
          <p:nvPr/>
        </p:nvSpPr>
        <p:spPr>
          <a:xfrm>
            <a:off x="5907064" y="2334446"/>
            <a:ext cx="581594" cy="3214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b="1" dirty="0">
              <a:solidFill>
                <a:schemeClr val="tx1">
                  <a:lumMod val="85000"/>
                  <a:lumOff val="15000"/>
                </a:schemeClr>
              </a:solidFill>
              <a:latin typeface="Cambria Math" panose="02040503050406030204" pitchFamily="18" charset="0"/>
            </a:endParaRPr>
          </a:p>
        </p:txBody>
      </p:sp>
      <p:pic>
        <p:nvPicPr>
          <p:cNvPr id="50" name="Picture 2">
            <a:extLst>
              <a:ext uri="{FF2B5EF4-FFF2-40B4-BE49-F238E27FC236}">
                <a16:creationId xmlns:a16="http://schemas.microsoft.com/office/drawing/2014/main" id="{BF671251-BFC7-414E-B4F6-00948FE15C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899"/>
          <a:stretch/>
        </p:blipFill>
        <p:spPr bwMode="auto">
          <a:xfrm>
            <a:off x="6479376" y="1414362"/>
            <a:ext cx="2593604" cy="2768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2">
            <a:extLst>
              <a:ext uri="{FF2B5EF4-FFF2-40B4-BE49-F238E27FC236}">
                <a16:creationId xmlns:a16="http://schemas.microsoft.com/office/drawing/2014/main" id="{D743AD9A-680A-4F90-902E-AD72265E28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46"/>
          <a:stretch/>
        </p:blipFill>
        <p:spPr bwMode="auto">
          <a:xfrm>
            <a:off x="9072980" y="1401740"/>
            <a:ext cx="3701117" cy="2768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직사각형 51">
            <a:extLst>
              <a:ext uri="{FF2B5EF4-FFF2-40B4-BE49-F238E27FC236}">
                <a16:creationId xmlns:a16="http://schemas.microsoft.com/office/drawing/2014/main" id="{9E8FB8B8-415F-4323-B752-50060D077FF0}"/>
              </a:ext>
            </a:extLst>
          </p:cNvPr>
          <p:cNvSpPr/>
          <p:nvPr/>
        </p:nvSpPr>
        <p:spPr>
          <a:xfrm>
            <a:off x="6268465" y="2805189"/>
            <a:ext cx="825671" cy="3421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mbria Math" panose="02040503050406030204" pitchFamily="18" charset="0"/>
              </a:rPr>
              <a:t>ReLU</a:t>
            </a:r>
            <a:endParaRPr lang="ko-KR" altLang="en-US" sz="1400" b="1" dirty="0">
              <a:solidFill>
                <a:schemeClr val="tx1">
                  <a:lumMod val="85000"/>
                  <a:lumOff val="15000"/>
                </a:schemeClr>
              </a:solidFill>
              <a:latin typeface="Cambria Math" panose="02040503050406030204" pitchFamily="18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E20880EF-9659-43F0-BC55-1B364DD74E10}"/>
              </a:ext>
            </a:extLst>
          </p:cNvPr>
          <p:cNvSpPr/>
          <p:nvPr/>
        </p:nvSpPr>
        <p:spPr>
          <a:xfrm>
            <a:off x="6409123" y="1539636"/>
            <a:ext cx="825670" cy="11162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b="1" dirty="0">
              <a:solidFill>
                <a:schemeClr val="tx1">
                  <a:lumMod val="85000"/>
                  <a:lumOff val="15000"/>
                </a:schemeClr>
              </a:solidFill>
              <a:latin typeface="Cambria Math" panose="02040503050406030204" pitchFamily="18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16EF4F81-2514-43CD-8FDC-281BB2A100D5}"/>
              </a:ext>
            </a:extLst>
          </p:cNvPr>
          <p:cNvSpPr/>
          <p:nvPr/>
        </p:nvSpPr>
        <p:spPr>
          <a:xfrm>
            <a:off x="6911182" y="1539636"/>
            <a:ext cx="825670" cy="3214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b="1" dirty="0">
              <a:solidFill>
                <a:schemeClr val="tx1">
                  <a:lumMod val="85000"/>
                  <a:lumOff val="15000"/>
                </a:schemeClr>
              </a:solidFill>
              <a:latin typeface="Cambria Math" panose="02040503050406030204" pitchFamily="18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086A9281-5C07-44C9-A553-231A58BD11EF}"/>
              </a:ext>
            </a:extLst>
          </p:cNvPr>
          <p:cNvSpPr/>
          <p:nvPr/>
        </p:nvSpPr>
        <p:spPr>
          <a:xfrm>
            <a:off x="8288886" y="3544324"/>
            <a:ext cx="581594" cy="3214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b="1" dirty="0">
              <a:solidFill>
                <a:schemeClr val="tx1">
                  <a:lumMod val="85000"/>
                  <a:lumOff val="15000"/>
                </a:schemeClr>
              </a:solidFill>
              <a:latin typeface="Cambria Math" panose="02040503050406030204" pitchFamily="18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56B3C90C-D46A-4353-AE7E-67F61AD32D3E}"/>
              </a:ext>
            </a:extLst>
          </p:cNvPr>
          <p:cNvSpPr/>
          <p:nvPr/>
        </p:nvSpPr>
        <p:spPr>
          <a:xfrm>
            <a:off x="8631225" y="2307592"/>
            <a:ext cx="581594" cy="3214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b="1" dirty="0">
              <a:solidFill>
                <a:schemeClr val="tx1">
                  <a:lumMod val="85000"/>
                  <a:lumOff val="15000"/>
                </a:schemeClr>
              </a:solidFill>
              <a:latin typeface="Cambria Math" panose="02040503050406030204" pitchFamily="18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FCB7FA92-C729-4FEE-8E60-AA53F1CC0CB0}"/>
              </a:ext>
            </a:extLst>
          </p:cNvPr>
          <p:cNvSpPr/>
          <p:nvPr/>
        </p:nvSpPr>
        <p:spPr>
          <a:xfrm>
            <a:off x="11988413" y="3531355"/>
            <a:ext cx="581594" cy="3214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b="1" dirty="0">
              <a:solidFill>
                <a:schemeClr val="tx1">
                  <a:lumMod val="85000"/>
                  <a:lumOff val="15000"/>
                </a:schemeClr>
              </a:solidFill>
              <a:latin typeface="Cambria Math" panose="02040503050406030204" pitchFamily="18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27E95C0D-4EDD-4939-8FE5-1E5880EBFF35}"/>
              </a:ext>
            </a:extLst>
          </p:cNvPr>
          <p:cNvSpPr/>
          <p:nvPr/>
        </p:nvSpPr>
        <p:spPr>
          <a:xfrm>
            <a:off x="12330752" y="2341277"/>
            <a:ext cx="581594" cy="3214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b="1" dirty="0">
              <a:solidFill>
                <a:schemeClr val="tx1">
                  <a:lumMod val="85000"/>
                  <a:lumOff val="15000"/>
                </a:schemeClr>
              </a:solidFill>
              <a:latin typeface="Cambria Math" panose="02040503050406030204" pitchFamily="18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8A34E000-DBFC-4B22-BC17-E83F20625CD7}"/>
              </a:ext>
            </a:extLst>
          </p:cNvPr>
          <p:cNvSpPr/>
          <p:nvPr/>
        </p:nvSpPr>
        <p:spPr>
          <a:xfrm>
            <a:off x="4657208" y="3861337"/>
            <a:ext cx="581594" cy="3214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64</a:t>
            </a:r>
            <a:endParaRPr lang="ko-KR" altLang="en-US" sz="2000" b="1" dirty="0">
              <a:solidFill>
                <a:schemeClr val="tx1">
                  <a:lumMod val="85000"/>
                  <a:lumOff val="15000"/>
                </a:schemeClr>
              </a:solidFill>
              <a:latin typeface="Cambria Math" panose="02040503050406030204" pitchFamily="18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24957E64-5AF5-4E21-A6C5-305CF701A93D}"/>
              </a:ext>
            </a:extLst>
          </p:cNvPr>
          <p:cNvSpPr/>
          <p:nvPr/>
        </p:nvSpPr>
        <p:spPr>
          <a:xfrm>
            <a:off x="7371892" y="3861337"/>
            <a:ext cx="581594" cy="3214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64</a:t>
            </a:r>
            <a:endParaRPr lang="ko-KR" altLang="en-US" sz="2000" b="1" dirty="0">
              <a:solidFill>
                <a:schemeClr val="tx1">
                  <a:lumMod val="85000"/>
                  <a:lumOff val="15000"/>
                </a:schemeClr>
              </a:solidFill>
              <a:latin typeface="Cambria Math" panose="02040503050406030204" pitchFamily="18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D440A472-19B7-4700-831E-FD4FAC69E064}"/>
              </a:ext>
            </a:extLst>
          </p:cNvPr>
          <p:cNvSpPr/>
          <p:nvPr/>
        </p:nvSpPr>
        <p:spPr>
          <a:xfrm>
            <a:off x="11071675" y="3848716"/>
            <a:ext cx="581594" cy="3214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64</a:t>
            </a:r>
            <a:endParaRPr lang="ko-KR" altLang="en-US" sz="2000" b="1" dirty="0">
              <a:solidFill>
                <a:schemeClr val="tx1">
                  <a:lumMod val="85000"/>
                  <a:lumOff val="15000"/>
                </a:schemeClr>
              </a:solidFill>
              <a:latin typeface="Cambria Math" panose="02040503050406030204" pitchFamily="18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14B346A-8EAB-403C-A92F-C4F6EB28DC73}"/>
              </a:ext>
            </a:extLst>
          </p:cNvPr>
          <p:cNvSpPr/>
          <p:nvPr/>
        </p:nvSpPr>
        <p:spPr>
          <a:xfrm>
            <a:off x="3317395" y="1936137"/>
            <a:ext cx="713382" cy="6643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mbria Math" panose="02040503050406030204" pitchFamily="18" charset="0"/>
              </a:rPr>
              <a:t>…</a:t>
            </a:r>
            <a:endParaRPr lang="ko-KR" altLang="en-US" sz="2000" b="1" dirty="0">
              <a:solidFill>
                <a:schemeClr val="tx1">
                  <a:lumMod val="85000"/>
                  <a:lumOff val="15000"/>
                </a:schemeClr>
              </a:solidFill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9C7A892C-5875-47BC-BC87-7446046424F0}"/>
                  </a:ext>
                </a:extLst>
              </p:cNvPr>
              <p:cNvSpPr/>
              <p:nvPr/>
            </p:nvSpPr>
            <p:spPr>
              <a:xfrm>
                <a:off x="2818869" y="1533282"/>
                <a:ext cx="2033156" cy="32994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lt"/>
                  </a:rPr>
                  <a:t>(64)</a:t>
                </a:r>
                <a14:m>
                  <m:oMath xmlns:m="http://schemas.openxmlformats.org/officeDocument/2006/math">
                    <m:r>
                      <a:rPr lang="en-US" altLang="ko-KR" b="1" i="1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ko-KR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lt"/>
                  </a:rPr>
                  <a:t>3</a:t>
                </a:r>
                <a14:m>
                  <m:oMath xmlns:m="http://schemas.openxmlformats.org/officeDocument/2006/math">
                    <m:r>
                      <a:rPr lang="en-US" altLang="ko-KR" b="1" i="1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ko-KR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lt"/>
                  </a:rPr>
                  <a:t>3</a:t>
                </a:r>
                <a14:m>
                  <m:oMath xmlns:m="http://schemas.openxmlformats.org/officeDocument/2006/math">
                    <m:r>
                      <a:rPr lang="en-US" altLang="ko-KR" b="1" i="1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ko-KR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lt"/>
                  </a:rPr>
                  <a:t>3</a:t>
                </a:r>
                <a:endParaRPr lang="ko-KR" alt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</a:endParaRPr>
              </a:p>
            </p:txBody>
          </p:sp>
        </mc:Choice>
        <mc:Fallback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9C7A892C-5875-47BC-BC87-7446046424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8869" y="1533282"/>
                <a:ext cx="2033156" cy="329943"/>
              </a:xfrm>
              <a:prstGeom prst="rect">
                <a:avLst/>
              </a:prstGeom>
              <a:blipFill>
                <a:blip r:embed="rId4"/>
                <a:stretch>
                  <a:fillRect l="-2083" t="-14286" b="-32143"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직사각형 40">
            <a:extLst>
              <a:ext uri="{FF2B5EF4-FFF2-40B4-BE49-F238E27FC236}">
                <a16:creationId xmlns:a16="http://schemas.microsoft.com/office/drawing/2014/main" id="{8FDA5740-CAE0-4537-9FB1-2C0B552F7BF7}"/>
              </a:ext>
            </a:extLst>
          </p:cNvPr>
          <p:cNvSpPr/>
          <p:nvPr/>
        </p:nvSpPr>
        <p:spPr>
          <a:xfrm>
            <a:off x="9727680" y="1908738"/>
            <a:ext cx="713382" cy="6643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mbria Math" panose="02040503050406030204" pitchFamily="18" charset="0"/>
              </a:rPr>
              <a:t>…</a:t>
            </a:r>
            <a:endParaRPr lang="ko-KR" altLang="en-US" sz="2000" b="1" dirty="0">
              <a:solidFill>
                <a:schemeClr val="tx1">
                  <a:lumMod val="85000"/>
                  <a:lumOff val="15000"/>
                </a:schemeClr>
              </a:solidFill>
              <a:latin typeface="Cambria Math" panose="02040503050406030204" pitchFamily="18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6F2E6A3-4982-4D1F-8AC1-DACCC61E8A55}"/>
              </a:ext>
            </a:extLst>
          </p:cNvPr>
          <p:cNvSpPr txBox="1"/>
          <p:nvPr/>
        </p:nvSpPr>
        <p:spPr>
          <a:xfrm>
            <a:off x="2549246" y="3170477"/>
            <a:ext cx="1719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제주명조" panose="02000300000000000000" pitchFamily="2" charset="-127"/>
                <a:ea typeface="제주명조" panose="02000300000000000000" pitchFamily="2" charset="-127"/>
              </a:rPr>
              <a:t>(0) conv1_1</a:t>
            </a:r>
            <a:endParaRPr lang="ko-KR" altLang="en-US" dirty="0">
              <a:latin typeface="제주명조" panose="02000300000000000000" pitchFamily="2" charset="-127"/>
              <a:ea typeface="제주명조" panose="02000300000000000000" pitchFamily="2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1BD78B6-8ACD-494A-A003-98AB4ECCCA32}"/>
              </a:ext>
            </a:extLst>
          </p:cNvPr>
          <p:cNvSpPr txBox="1"/>
          <p:nvPr/>
        </p:nvSpPr>
        <p:spPr>
          <a:xfrm>
            <a:off x="9063381" y="3165653"/>
            <a:ext cx="1719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제주명조" panose="02000300000000000000" pitchFamily="2" charset="-127"/>
                <a:ea typeface="제주명조" panose="02000300000000000000" pitchFamily="2" charset="-127"/>
              </a:rPr>
              <a:t>(2) conv1_2</a:t>
            </a:r>
            <a:endParaRPr lang="ko-KR" altLang="en-US" dirty="0">
              <a:latin typeface="제주명조" panose="02000300000000000000" pitchFamily="2" charset="-127"/>
              <a:ea typeface="제주명조" panose="02000300000000000000" pitchFamily="2" charset="-12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C09F87DD-D310-4EAC-A77B-1E15B4594DA7}"/>
                  </a:ext>
                </a:extLst>
              </p:cNvPr>
              <p:cNvSpPr/>
              <p:nvPr/>
            </p:nvSpPr>
            <p:spPr>
              <a:xfrm>
                <a:off x="9236641" y="1533723"/>
                <a:ext cx="2033156" cy="32994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lt"/>
                  </a:rPr>
                  <a:t>(64)</a:t>
                </a:r>
                <a14:m>
                  <m:oMath xmlns:m="http://schemas.openxmlformats.org/officeDocument/2006/math">
                    <m:r>
                      <a:rPr lang="en-US" altLang="ko-KR" b="1" i="1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ko-KR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lt"/>
                  </a:rPr>
                  <a:t>64</a:t>
                </a:r>
                <a14:m>
                  <m:oMath xmlns:m="http://schemas.openxmlformats.org/officeDocument/2006/math">
                    <m:r>
                      <a:rPr lang="en-US" altLang="ko-KR" b="1" i="1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ko-KR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lt"/>
                  </a:rPr>
                  <a:t>3</a:t>
                </a:r>
                <a14:m>
                  <m:oMath xmlns:m="http://schemas.openxmlformats.org/officeDocument/2006/math">
                    <m:r>
                      <a:rPr lang="en-US" altLang="ko-KR" b="1" i="1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ko-KR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lt"/>
                  </a:rPr>
                  <a:t>3</a:t>
                </a:r>
                <a:endParaRPr lang="ko-KR" alt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</a:endParaRPr>
              </a:p>
            </p:txBody>
          </p:sp>
        </mc:Choice>
        <mc:Fallback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C09F87DD-D310-4EAC-A77B-1E15B4594D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6641" y="1533723"/>
                <a:ext cx="2033156" cy="329943"/>
              </a:xfrm>
              <a:prstGeom prst="rect">
                <a:avLst/>
              </a:prstGeom>
              <a:blipFill>
                <a:blip r:embed="rId5"/>
                <a:stretch>
                  <a:fillRect l="-2083" t="-14286" b="-32143"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TextBox 64">
            <a:extLst>
              <a:ext uri="{FF2B5EF4-FFF2-40B4-BE49-F238E27FC236}">
                <a16:creationId xmlns:a16="http://schemas.microsoft.com/office/drawing/2014/main" id="{F2DA4673-751B-4B52-83AD-FB56BD1B0DF7}"/>
              </a:ext>
            </a:extLst>
          </p:cNvPr>
          <p:cNvSpPr txBox="1"/>
          <p:nvPr/>
        </p:nvSpPr>
        <p:spPr>
          <a:xfrm>
            <a:off x="5813471" y="3170477"/>
            <a:ext cx="1719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제주명조" panose="02000300000000000000" pitchFamily="2" charset="-127"/>
                <a:ea typeface="제주명조" panose="02000300000000000000" pitchFamily="2" charset="-127"/>
              </a:rPr>
              <a:t>(1)</a:t>
            </a:r>
            <a:endParaRPr lang="ko-KR" altLang="en-US" dirty="0">
              <a:latin typeface="제주명조" panose="02000300000000000000" pitchFamily="2" charset="-127"/>
              <a:ea typeface="제주명조" panose="02000300000000000000" pitchFamily="2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7FDB784C-55FE-467C-BDB9-752991BAC46A}"/>
              </a:ext>
            </a:extLst>
          </p:cNvPr>
          <p:cNvSpPr txBox="1"/>
          <p:nvPr/>
        </p:nvSpPr>
        <p:spPr>
          <a:xfrm>
            <a:off x="5462624" y="5369141"/>
            <a:ext cx="1719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제주명조" panose="02000300000000000000" pitchFamily="2" charset="-127"/>
                <a:ea typeface="제주명조" panose="02000300000000000000" pitchFamily="2" charset="-127"/>
              </a:rPr>
              <a:t>(3)</a:t>
            </a:r>
            <a:endParaRPr lang="ko-KR" altLang="en-US" dirty="0">
              <a:latin typeface="제주명조" panose="02000300000000000000" pitchFamily="2" charset="-127"/>
              <a:ea typeface="제주명조" panose="02000300000000000000" pitchFamily="2" charset="-127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F2324131-9859-493F-96A3-F13F970996F4}"/>
              </a:ext>
            </a:extLst>
          </p:cNvPr>
          <p:cNvSpPr txBox="1"/>
          <p:nvPr/>
        </p:nvSpPr>
        <p:spPr>
          <a:xfrm>
            <a:off x="6464354" y="5677862"/>
            <a:ext cx="1719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제주명조" panose="02000300000000000000" pitchFamily="2" charset="-127"/>
                <a:ea typeface="제주명조" panose="02000300000000000000" pitchFamily="2" charset="-127"/>
              </a:rPr>
              <a:t>(4)</a:t>
            </a:r>
            <a:endParaRPr lang="ko-KR" altLang="en-US" dirty="0">
              <a:latin typeface="제주명조" panose="02000300000000000000" pitchFamily="2" charset="-127"/>
              <a:ea typeface="제주명조" panose="02000300000000000000" pitchFamily="2" charset="-127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7583D932-A7B0-4B6A-8590-DBBCB29A1DD7}"/>
              </a:ext>
            </a:extLst>
          </p:cNvPr>
          <p:cNvCxnSpPr/>
          <p:nvPr/>
        </p:nvCxnSpPr>
        <p:spPr>
          <a:xfrm>
            <a:off x="9086103" y="2834434"/>
            <a:ext cx="1673883" cy="0"/>
          </a:xfrm>
          <a:prstGeom prst="straightConnector1">
            <a:avLst/>
          </a:prstGeom>
          <a:ln w="57150">
            <a:solidFill>
              <a:srgbClr val="A1D7D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E990403D-903F-4024-A6C6-1E8DC92EF541}"/>
              </a:ext>
            </a:extLst>
          </p:cNvPr>
          <p:cNvCxnSpPr>
            <a:cxnSpLocks/>
          </p:cNvCxnSpPr>
          <p:nvPr/>
        </p:nvCxnSpPr>
        <p:spPr>
          <a:xfrm>
            <a:off x="6250612" y="2834434"/>
            <a:ext cx="861377" cy="0"/>
          </a:xfrm>
          <a:prstGeom prst="straightConnector1">
            <a:avLst/>
          </a:prstGeom>
          <a:ln w="57150">
            <a:solidFill>
              <a:srgbClr val="A1D7D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DFA7C5B7-40DE-432C-9B74-C4F89239C0E9}"/>
              </a:ext>
            </a:extLst>
          </p:cNvPr>
          <p:cNvCxnSpPr>
            <a:cxnSpLocks/>
          </p:cNvCxnSpPr>
          <p:nvPr/>
        </p:nvCxnSpPr>
        <p:spPr>
          <a:xfrm>
            <a:off x="5469287" y="4927266"/>
            <a:ext cx="861377" cy="0"/>
          </a:xfrm>
          <a:prstGeom prst="straightConnector1">
            <a:avLst/>
          </a:prstGeom>
          <a:ln w="57150">
            <a:solidFill>
              <a:srgbClr val="A1D7D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5C97ABB-38CF-466B-B51A-1BB49C801848}"/>
              </a:ext>
            </a:extLst>
          </p:cNvPr>
          <p:cNvSpPr/>
          <p:nvPr/>
        </p:nvSpPr>
        <p:spPr>
          <a:xfrm>
            <a:off x="9542120" y="5076627"/>
            <a:ext cx="581594" cy="3214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b="1" dirty="0">
              <a:solidFill>
                <a:schemeClr val="tx1">
                  <a:lumMod val="85000"/>
                  <a:lumOff val="15000"/>
                </a:schemeClr>
              </a:solidFill>
              <a:latin typeface="Cambria Math" panose="02040503050406030204" pitchFamily="18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7EA3427-FB86-4CC3-BDD4-CD16FAB5D4D7}"/>
              </a:ext>
            </a:extLst>
          </p:cNvPr>
          <p:cNvSpPr/>
          <p:nvPr/>
        </p:nvSpPr>
        <p:spPr>
          <a:xfrm>
            <a:off x="8675512" y="5585894"/>
            <a:ext cx="581594" cy="3214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64</a:t>
            </a:r>
            <a:endParaRPr lang="ko-KR" altLang="en-US" sz="2000" b="1" dirty="0">
              <a:solidFill>
                <a:schemeClr val="tx1">
                  <a:lumMod val="85000"/>
                  <a:lumOff val="15000"/>
                </a:schemeClr>
              </a:solidFill>
              <a:latin typeface="Cambria Math" panose="02040503050406030204" pitchFamily="18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2B9AFA-5ADF-4930-BE51-4D3A9F4DDF95}"/>
              </a:ext>
            </a:extLst>
          </p:cNvPr>
          <p:cNvSpPr txBox="1"/>
          <p:nvPr/>
        </p:nvSpPr>
        <p:spPr>
          <a:xfrm>
            <a:off x="1565363" y="2598526"/>
            <a:ext cx="7543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atin typeface="제주고딕" panose="02000300000000000000" pitchFamily="2" charset="-127"/>
                <a:ea typeface="제주고딕" panose="02000300000000000000" pitchFamily="2" charset="-127"/>
              </a:rPr>
              <a:t>x</a:t>
            </a:r>
            <a:endParaRPr lang="ko-KR" altLang="en-US" sz="2800" dirty="0"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78C46521-D94C-4081-8002-27A2924F7EF5}"/>
              </a:ext>
            </a:extLst>
          </p:cNvPr>
          <p:cNvSpPr/>
          <p:nvPr/>
        </p:nvSpPr>
        <p:spPr>
          <a:xfrm>
            <a:off x="1384104" y="3730299"/>
            <a:ext cx="430435" cy="430435"/>
          </a:xfrm>
          <a:prstGeom prst="ellipse">
            <a:avLst/>
          </a:prstGeom>
          <a:noFill/>
          <a:ln w="38100">
            <a:solidFill>
              <a:srgbClr val="A1D7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F998BB0E-FCE5-4DAC-A4E3-C1ED11F0FD3F}"/>
              </a:ext>
            </a:extLst>
          </p:cNvPr>
          <p:cNvSpPr/>
          <p:nvPr/>
        </p:nvSpPr>
        <p:spPr>
          <a:xfrm>
            <a:off x="1889835" y="4111249"/>
            <a:ext cx="768679" cy="369332"/>
          </a:xfrm>
          <a:prstGeom prst="rect">
            <a:avLst/>
          </a:prstGeom>
          <a:noFill/>
          <a:ln w="38100">
            <a:solidFill>
              <a:srgbClr val="A1D7D7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latin typeface="제주명조" panose="02000300000000000000" pitchFamily="2" charset="-127"/>
                <a:ea typeface="제주명조" panose="02000300000000000000" pitchFamily="2" charset="-127"/>
              </a:rPr>
              <a:t>RGB</a:t>
            </a:r>
            <a:endParaRPr lang="ko-KR" altLang="en-US" dirty="0">
              <a:latin typeface="제주명조" panose="02000300000000000000" pitchFamily="2" charset="-127"/>
              <a:ea typeface="제주명조" panose="02000300000000000000" pitchFamily="2" charset="-127"/>
            </a:endParaRPr>
          </a:p>
        </p:txBody>
      </p:sp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2460BF1F-6777-425D-A093-5EDC499992F2}"/>
              </a:ext>
            </a:extLst>
          </p:cNvPr>
          <p:cNvCxnSpPr>
            <a:stCxn id="34" idx="4"/>
            <a:endCxn id="35" idx="1"/>
          </p:cNvCxnSpPr>
          <p:nvPr/>
        </p:nvCxnSpPr>
        <p:spPr>
          <a:xfrm rot="16200000" flipH="1">
            <a:off x="1676988" y="4083067"/>
            <a:ext cx="135181" cy="290513"/>
          </a:xfrm>
          <a:prstGeom prst="bentConnector2">
            <a:avLst/>
          </a:prstGeom>
          <a:ln w="28575">
            <a:solidFill>
              <a:srgbClr val="A1D7D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3402A624-9C9C-41AF-90FC-539662E5625E}"/>
              </a:ext>
            </a:extLst>
          </p:cNvPr>
          <p:cNvSpPr/>
          <p:nvPr/>
        </p:nvSpPr>
        <p:spPr>
          <a:xfrm>
            <a:off x="5442794" y="4999313"/>
            <a:ext cx="825671" cy="3421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mbria Math" panose="02040503050406030204" pitchFamily="18" charset="0"/>
              </a:rPr>
              <a:t>ReLU</a:t>
            </a:r>
            <a:endParaRPr lang="ko-KR" altLang="en-US" sz="1600" b="1" dirty="0">
              <a:solidFill>
                <a:schemeClr val="tx1">
                  <a:lumMod val="85000"/>
                  <a:lumOff val="15000"/>
                </a:schemeClr>
              </a:solidFill>
              <a:latin typeface="Cambria Math" panose="02040503050406030204" pitchFamily="18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BC28C41-0A7C-4A9B-A8EF-EFF7A676FB53}"/>
              </a:ext>
            </a:extLst>
          </p:cNvPr>
          <p:cNvSpPr/>
          <p:nvPr/>
        </p:nvSpPr>
        <p:spPr>
          <a:xfrm>
            <a:off x="6240364" y="5943432"/>
            <a:ext cx="581594" cy="3214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b="1" dirty="0">
              <a:solidFill>
                <a:schemeClr val="tx1">
                  <a:lumMod val="85000"/>
                  <a:lumOff val="15000"/>
                </a:schemeClr>
              </a:solidFill>
              <a:latin typeface="Cambria Math" panose="02040503050406030204" pitchFamily="18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0ACC42D-17B5-4001-9736-DF14DC5B9D62}"/>
              </a:ext>
            </a:extLst>
          </p:cNvPr>
          <p:cNvSpPr/>
          <p:nvPr/>
        </p:nvSpPr>
        <p:spPr>
          <a:xfrm>
            <a:off x="5199021" y="6180928"/>
            <a:ext cx="581594" cy="3214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64</a:t>
            </a:r>
            <a:endParaRPr lang="ko-KR" altLang="en-US" sz="2000" b="1" dirty="0">
              <a:solidFill>
                <a:schemeClr val="tx1">
                  <a:lumMod val="85000"/>
                  <a:lumOff val="15000"/>
                </a:schemeClr>
              </a:solidFill>
              <a:latin typeface="Cambria Math" panose="02040503050406030204" pitchFamily="18" charset="0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D2D1DCC0-332C-47BC-92F3-3E2C3EC932CF}"/>
              </a:ext>
            </a:extLst>
          </p:cNvPr>
          <p:cNvCxnSpPr>
            <a:cxnSpLocks/>
          </p:cNvCxnSpPr>
          <p:nvPr/>
        </p:nvCxnSpPr>
        <p:spPr>
          <a:xfrm>
            <a:off x="6560351" y="5286230"/>
            <a:ext cx="1421137" cy="0"/>
          </a:xfrm>
          <a:prstGeom prst="straightConnector1">
            <a:avLst/>
          </a:prstGeom>
          <a:ln w="57150">
            <a:solidFill>
              <a:srgbClr val="A1D7D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그룹 3">
            <a:extLst>
              <a:ext uri="{FF2B5EF4-FFF2-40B4-BE49-F238E27FC236}">
                <a16:creationId xmlns:a16="http://schemas.microsoft.com/office/drawing/2014/main" id="{640695AB-4978-44EA-9012-64C9769E0A7E}"/>
              </a:ext>
            </a:extLst>
          </p:cNvPr>
          <p:cNvGrpSpPr/>
          <p:nvPr/>
        </p:nvGrpSpPr>
        <p:grpSpPr>
          <a:xfrm>
            <a:off x="-377242" y="5591513"/>
            <a:ext cx="4884653" cy="2807023"/>
            <a:chOff x="42813" y="4752798"/>
            <a:chExt cx="4884653" cy="2807023"/>
          </a:xfrm>
        </p:grpSpPr>
        <p:pic>
          <p:nvPicPr>
            <p:cNvPr id="62" name="Picture 2">
              <a:extLst>
                <a:ext uri="{FF2B5EF4-FFF2-40B4-BE49-F238E27FC236}">
                  <a16:creationId xmlns:a16="http://schemas.microsoft.com/office/drawing/2014/main" id="{71BBA194-DFCF-4B97-83CC-3DE613A2AF2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80" r="43528"/>
            <a:stretch/>
          </p:blipFill>
          <p:spPr bwMode="auto">
            <a:xfrm flipH="1">
              <a:off x="42813" y="4791368"/>
              <a:ext cx="4884653" cy="27684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E2011AEA-4BF7-44F4-8D01-C27EBD16B896}"/>
                </a:ext>
              </a:extLst>
            </p:cNvPr>
            <p:cNvGrpSpPr/>
            <p:nvPr/>
          </p:nvGrpSpPr>
          <p:grpSpPr>
            <a:xfrm>
              <a:off x="46832" y="4752798"/>
              <a:ext cx="4880634" cy="2730405"/>
              <a:chOff x="46832" y="4752798"/>
              <a:chExt cx="4880634" cy="2730405"/>
            </a:xfrm>
          </p:grpSpPr>
          <p:cxnSp>
            <p:nvCxnSpPr>
              <p:cNvPr id="14" name="직선 화살표 연결선 13">
                <a:extLst>
                  <a:ext uri="{FF2B5EF4-FFF2-40B4-BE49-F238E27FC236}">
                    <a16:creationId xmlns:a16="http://schemas.microsoft.com/office/drawing/2014/main" id="{42DB5A76-9F88-4619-9E21-AFED8B203A8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88628" y="6210319"/>
                <a:ext cx="1843992" cy="0"/>
              </a:xfrm>
              <a:prstGeom prst="straightConnector1">
                <a:avLst/>
              </a:prstGeom>
              <a:ln w="57150">
                <a:solidFill>
                  <a:srgbClr val="A1D7D7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0D86C900-6EB4-47B9-AA27-6EFBB0A328AC}"/>
                  </a:ext>
                </a:extLst>
              </p:cNvPr>
              <p:cNvSpPr/>
              <p:nvPr/>
            </p:nvSpPr>
            <p:spPr>
              <a:xfrm>
                <a:off x="1889835" y="6299281"/>
                <a:ext cx="2067815" cy="50436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mbria Math" panose="02040503050406030204" pitchFamily="18" charset="0"/>
                </a:endParaRPr>
              </a:p>
            </p:txBody>
          </p:sp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96B00EF1-8AD1-4408-85CC-7E35B4516011}"/>
                  </a:ext>
                </a:extLst>
              </p:cNvPr>
              <p:cNvSpPr/>
              <p:nvPr/>
            </p:nvSpPr>
            <p:spPr>
              <a:xfrm>
                <a:off x="1875380" y="6294508"/>
                <a:ext cx="1955028" cy="41108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mbria Math" panose="02040503050406030204" pitchFamily="18" charset="0"/>
                  </a:rPr>
                  <a:t>Convolution Layer</a:t>
                </a:r>
                <a:endParaRPr lang="ko-KR" altLang="en-US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mbria Math" panose="02040503050406030204" pitchFamily="18" charset="0"/>
                </a:endParaRPr>
              </a:p>
            </p:txBody>
          </p:sp>
          <p:sp>
            <p:nvSpPr>
              <p:cNvPr id="69" name="직사각형 68">
                <a:extLst>
                  <a:ext uri="{FF2B5EF4-FFF2-40B4-BE49-F238E27FC236}">
                    <a16:creationId xmlns:a16="http://schemas.microsoft.com/office/drawing/2014/main" id="{C420E438-A9A9-42FF-BEE2-294D7B0C31E2}"/>
                  </a:ext>
                </a:extLst>
              </p:cNvPr>
              <p:cNvSpPr/>
              <p:nvPr/>
            </p:nvSpPr>
            <p:spPr>
              <a:xfrm>
                <a:off x="1467042" y="4752798"/>
                <a:ext cx="2067815" cy="50436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mbria Math" panose="02040503050406030204" pitchFamily="18" charset="0"/>
                </a:endParaRPr>
              </a:p>
            </p:txBody>
          </p:sp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7B6A3A06-3212-484D-8D4F-BAC8CAD4212A}"/>
                  </a:ext>
                </a:extLst>
              </p:cNvPr>
              <p:cNvSpPr/>
              <p:nvPr/>
            </p:nvSpPr>
            <p:spPr>
              <a:xfrm>
                <a:off x="1920520" y="5232932"/>
                <a:ext cx="2203214" cy="79717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mbria Math" panose="02040503050406030204" pitchFamily="18" charset="0"/>
                </a:endParaRPr>
              </a:p>
            </p:txBody>
          </p:sp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03669780-C322-4276-BE64-61A27B55190D}"/>
                  </a:ext>
                </a:extLst>
              </p:cNvPr>
              <p:cNvSpPr/>
              <p:nvPr/>
            </p:nvSpPr>
            <p:spPr>
              <a:xfrm>
                <a:off x="4097787" y="6927450"/>
                <a:ext cx="295268" cy="25291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mbria Math" panose="02040503050406030204" pitchFamily="18" charset="0"/>
                </a:endParaRPr>
              </a:p>
            </p:txBody>
          </p:sp>
          <p:sp>
            <p:nvSpPr>
              <p:cNvPr id="72" name="직사각형 71">
                <a:extLst>
                  <a:ext uri="{FF2B5EF4-FFF2-40B4-BE49-F238E27FC236}">
                    <a16:creationId xmlns:a16="http://schemas.microsoft.com/office/drawing/2014/main" id="{42A29DBB-526A-4178-A54F-36FF6BA608DE}"/>
                  </a:ext>
                </a:extLst>
              </p:cNvPr>
              <p:cNvSpPr/>
              <p:nvPr/>
            </p:nvSpPr>
            <p:spPr>
              <a:xfrm>
                <a:off x="4632198" y="7216806"/>
                <a:ext cx="295268" cy="25291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mbria Math" panose="02040503050406030204" pitchFamily="18" charset="0"/>
                </a:endParaRPr>
              </a:p>
            </p:txBody>
          </p:sp>
          <p:sp>
            <p:nvSpPr>
              <p:cNvPr id="73" name="직사각형 72">
                <a:extLst>
                  <a:ext uri="{FF2B5EF4-FFF2-40B4-BE49-F238E27FC236}">
                    <a16:creationId xmlns:a16="http://schemas.microsoft.com/office/drawing/2014/main" id="{1CCC9A33-4615-4A6D-84D0-B6AF95F87D07}"/>
                  </a:ext>
                </a:extLst>
              </p:cNvPr>
              <p:cNvSpPr/>
              <p:nvPr/>
            </p:nvSpPr>
            <p:spPr>
              <a:xfrm>
                <a:off x="46832" y="5760196"/>
                <a:ext cx="295268" cy="25291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mbria Math" panose="02040503050406030204" pitchFamily="18" charset="0"/>
                </a:endParaRPr>
              </a:p>
            </p:txBody>
          </p:sp>
          <p:sp>
            <p:nvSpPr>
              <p:cNvPr id="74" name="직사각형 73">
                <a:extLst>
                  <a:ext uri="{FF2B5EF4-FFF2-40B4-BE49-F238E27FC236}">
                    <a16:creationId xmlns:a16="http://schemas.microsoft.com/office/drawing/2014/main" id="{5196E337-D0B6-42C9-B218-46BE8D289730}"/>
                  </a:ext>
                </a:extLst>
              </p:cNvPr>
              <p:cNvSpPr/>
              <p:nvPr/>
            </p:nvSpPr>
            <p:spPr>
              <a:xfrm>
                <a:off x="342100" y="6934628"/>
                <a:ext cx="295268" cy="25291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mbria Math" panose="02040503050406030204" pitchFamily="18" charset="0"/>
                </a:endParaRPr>
              </a:p>
            </p:txBody>
          </p:sp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20DE83E3-3A51-466A-A3BA-5AC27ABE97BC}"/>
                  </a:ext>
                </a:extLst>
              </p:cNvPr>
              <p:cNvSpPr/>
              <p:nvPr/>
            </p:nvSpPr>
            <p:spPr>
              <a:xfrm>
                <a:off x="1171774" y="7230293"/>
                <a:ext cx="295268" cy="25291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mbria Math" panose="02040503050406030204" pitchFamily="18" charset="0"/>
                </a:endParaRPr>
              </a:p>
            </p:txBody>
          </p:sp>
        </p:grpSp>
      </p:grp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0CA104DB-500B-4DC6-9182-5D9D0BB403DB}"/>
              </a:ext>
            </a:extLst>
          </p:cNvPr>
          <p:cNvCxnSpPr>
            <a:cxnSpLocks/>
          </p:cNvCxnSpPr>
          <p:nvPr/>
        </p:nvCxnSpPr>
        <p:spPr>
          <a:xfrm>
            <a:off x="889235" y="827893"/>
            <a:ext cx="10987479" cy="0"/>
          </a:xfrm>
          <a:prstGeom prst="line">
            <a:avLst/>
          </a:prstGeom>
          <a:ln w="57150">
            <a:solidFill>
              <a:srgbClr val="A1D7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BEDF9EE9-20FF-425A-AC43-F117430C85A4}"/>
              </a:ext>
            </a:extLst>
          </p:cNvPr>
          <p:cNvSpPr txBox="1"/>
          <p:nvPr/>
        </p:nvSpPr>
        <p:spPr>
          <a:xfrm>
            <a:off x="572369" y="1094215"/>
            <a:ext cx="33091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net</a:t>
            </a:r>
          </a:p>
        </p:txBody>
      </p:sp>
    </p:spTree>
    <p:extLst>
      <p:ext uri="{BB962C8B-B14F-4D97-AF65-F5344CB8AC3E}">
        <p14:creationId xmlns:p14="http://schemas.microsoft.com/office/powerpoint/2010/main" val="6348823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그래픽 5">
            <a:extLst>
              <a:ext uri="{FF2B5EF4-FFF2-40B4-BE49-F238E27FC236}">
                <a16:creationId xmlns:a16="http://schemas.microsoft.com/office/drawing/2014/main" id="{229F89AB-7A4A-46C0-9144-3A1DBA46732A}"/>
              </a:ext>
            </a:extLst>
          </p:cNvPr>
          <p:cNvSpPr/>
          <p:nvPr/>
        </p:nvSpPr>
        <p:spPr>
          <a:xfrm>
            <a:off x="114973" y="237585"/>
            <a:ext cx="914793" cy="590308"/>
          </a:xfrm>
          <a:custGeom>
            <a:avLst/>
            <a:gdLst>
              <a:gd name="connsiteX0" fmla="*/ 1198289 w 1302796"/>
              <a:gd name="connsiteY0" fmla="*/ 315807 h 840683"/>
              <a:gd name="connsiteX1" fmla="*/ 1099763 w 1302796"/>
              <a:gd name="connsiteY1" fmla="*/ 386783 h 840683"/>
              <a:gd name="connsiteX2" fmla="*/ 903210 w 1302796"/>
              <a:gd name="connsiteY2" fmla="*/ 99785 h 840683"/>
              <a:gd name="connsiteX3" fmla="*/ 799174 w 1302796"/>
              <a:gd name="connsiteY3" fmla="*/ 0 h 840683"/>
              <a:gd name="connsiteX4" fmla="*/ 695952 w 1302796"/>
              <a:gd name="connsiteY4" fmla="*/ 91415 h 840683"/>
              <a:gd name="connsiteX5" fmla="*/ 606845 w 1302796"/>
              <a:gd name="connsiteY5" fmla="*/ 91415 h 840683"/>
              <a:gd name="connsiteX6" fmla="*/ 503623 w 1302796"/>
              <a:gd name="connsiteY6" fmla="*/ 0 h 840683"/>
              <a:gd name="connsiteX7" fmla="*/ 399587 w 1302796"/>
              <a:gd name="connsiteY7" fmla="*/ 99759 h 840683"/>
              <a:gd name="connsiteX8" fmla="*/ 203034 w 1302796"/>
              <a:gd name="connsiteY8" fmla="*/ 386756 h 840683"/>
              <a:gd name="connsiteX9" fmla="*/ 104534 w 1302796"/>
              <a:gd name="connsiteY9" fmla="*/ 315781 h 840683"/>
              <a:gd name="connsiteX10" fmla="*/ 0 w 1302796"/>
              <a:gd name="connsiteY10" fmla="*/ 420315 h 840683"/>
              <a:gd name="connsiteX11" fmla="*/ 104534 w 1302796"/>
              <a:gd name="connsiteY11" fmla="*/ 524850 h 840683"/>
              <a:gd name="connsiteX12" fmla="*/ 203034 w 1302796"/>
              <a:gd name="connsiteY12" fmla="*/ 453901 h 840683"/>
              <a:gd name="connsiteX13" fmla="*/ 399587 w 1302796"/>
              <a:gd name="connsiteY13" fmla="*/ 740898 h 840683"/>
              <a:gd name="connsiteX14" fmla="*/ 503623 w 1302796"/>
              <a:gd name="connsiteY14" fmla="*/ 840683 h 840683"/>
              <a:gd name="connsiteX15" fmla="*/ 606845 w 1302796"/>
              <a:gd name="connsiteY15" fmla="*/ 749268 h 840683"/>
              <a:gd name="connsiteX16" fmla="*/ 695952 w 1302796"/>
              <a:gd name="connsiteY16" fmla="*/ 749268 h 840683"/>
              <a:gd name="connsiteX17" fmla="*/ 799174 w 1302796"/>
              <a:gd name="connsiteY17" fmla="*/ 840683 h 840683"/>
              <a:gd name="connsiteX18" fmla="*/ 903210 w 1302796"/>
              <a:gd name="connsiteY18" fmla="*/ 740872 h 840683"/>
              <a:gd name="connsiteX19" fmla="*/ 1099763 w 1302796"/>
              <a:gd name="connsiteY19" fmla="*/ 453875 h 840683"/>
              <a:gd name="connsiteX20" fmla="*/ 1198289 w 1302796"/>
              <a:gd name="connsiteY20" fmla="*/ 524850 h 840683"/>
              <a:gd name="connsiteX21" fmla="*/ 1302797 w 1302796"/>
              <a:gd name="connsiteY21" fmla="*/ 420315 h 840683"/>
              <a:gd name="connsiteX22" fmla="*/ 1198289 w 1302796"/>
              <a:gd name="connsiteY22" fmla="*/ 315807 h 840683"/>
              <a:gd name="connsiteX23" fmla="*/ 902344 w 1302796"/>
              <a:gd name="connsiteY23" fmla="*/ 407222 h 840683"/>
              <a:gd name="connsiteX24" fmla="*/ 799148 w 1302796"/>
              <a:gd name="connsiteY24" fmla="*/ 315807 h 840683"/>
              <a:gd name="connsiteX25" fmla="*/ 703640 w 1302796"/>
              <a:gd name="connsiteY25" fmla="*/ 378203 h 840683"/>
              <a:gd name="connsiteX26" fmla="*/ 664413 w 1302796"/>
              <a:gd name="connsiteY26" fmla="*/ 264904 h 840683"/>
              <a:gd name="connsiteX27" fmla="*/ 705424 w 1302796"/>
              <a:gd name="connsiteY27" fmla="*/ 149980 h 840683"/>
              <a:gd name="connsiteX28" fmla="*/ 799122 w 1302796"/>
              <a:gd name="connsiteY28" fmla="*/ 209069 h 840683"/>
              <a:gd name="connsiteX29" fmla="*/ 897621 w 1302796"/>
              <a:gd name="connsiteY29" fmla="*/ 138094 h 840683"/>
              <a:gd name="connsiteX30" fmla="*/ 1081973 w 1302796"/>
              <a:gd name="connsiteY30" fmla="*/ 407222 h 840683"/>
              <a:gd name="connsiteX31" fmla="*/ 902344 w 1302796"/>
              <a:gd name="connsiteY31" fmla="*/ 407222 h 840683"/>
              <a:gd name="connsiteX32" fmla="*/ 877444 w 1302796"/>
              <a:gd name="connsiteY32" fmla="*/ 420342 h 840683"/>
              <a:gd name="connsiteX33" fmla="*/ 799174 w 1302796"/>
              <a:gd name="connsiteY33" fmla="*/ 498638 h 840683"/>
              <a:gd name="connsiteX34" fmla="*/ 720878 w 1302796"/>
              <a:gd name="connsiteY34" fmla="*/ 420342 h 840683"/>
              <a:gd name="connsiteX35" fmla="*/ 799174 w 1302796"/>
              <a:gd name="connsiteY35" fmla="*/ 342046 h 840683"/>
              <a:gd name="connsiteX36" fmla="*/ 877444 w 1302796"/>
              <a:gd name="connsiteY36" fmla="*/ 420342 h 840683"/>
              <a:gd name="connsiteX37" fmla="*/ 689130 w 1302796"/>
              <a:gd name="connsiteY37" fmla="*/ 433461 h 840683"/>
              <a:gd name="connsiteX38" fmla="*/ 651399 w 1302796"/>
              <a:gd name="connsiteY38" fmla="*/ 539229 h 840683"/>
              <a:gd name="connsiteX39" fmla="*/ 613667 w 1302796"/>
              <a:gd name="connsiteY39" fmla="*/ 433461 h 840683"/>
              <a:gd name="connsiteX40" fmla="*/ 689130 w 1302796"/>
              <a:gd name="connsiteY40" fmla="*/ 433461 h 840683"/>
              <a:gd name="connsiteX41" fmla="*/ 613667 w 1302796"/>
              <a:gd name="connsiteY41" fmla="*/ 407222 h 840683"/>
              <a:gd name="connsiteX42" fmla="*/ 650349 w 1302796"/>
              <a:gd name="connsiteY42" fmla="*/ 304420 h 840683"/>
              <a:gd name="connsiteX43" fmla="*/ 685929 w 1302796"/>
              <a:gd name="connsiteY43" fmla="*/ 407222 h 840683"/>
              <a:gd name="connsiteX44" fmla="*/ 613667 w 1302796"/>
              <a:gd name="connsiteY44" fmla="*/ 407222 h 840683"/>
              <a:gd name="connsiteX45" fmla="*/ 650743 w 1302796"/>
              <a:gd name="connsiteY45" fmla="*/ 225284 h 840683"/>
              <a:gd name="connsiteX46" fmla="*/ 613510 w 1302796"/>
              <a:gd name="connsiteY46" fmla="*/ 117654 h 840683"/>
              <a:gd name="connsiteX47" fmla="*/ 689156 w 1302796"/>
              <a:gd name="connsiteY47" fmla="*/ 117654 h 840683"/>
              <a:gd name="connsiteX48" fmla="*/ 650743 w 1302796"/>
              <a:gd name="connsiteY48" fmla="*/ 225284 h 840683"/>
              <a:gd name="connsiteX49" fmla="*/ 636652 w 1302796"/>
              <a:gd name="connsiteY49" fmla="*/ 264800 h 840683"/>
              <a:gd name="connsiteX50" fmla="*/ 597373 w 1302796"/>
              <a:gd name="connsiteY50" fmla="*/ 374923 h 840683"/>
              <a:gd name="connsiteX51" fmla="*/ 503649 w 1302796"/>
              <a:gd name="connsiteY51" fmla="*/ 315807 h 840683"/>
              <a:gd name="connsiteX52" fmla="*/ 400453 w 1302796"/>
              <a:gd name="connsiteY52" fmla="*/ 407222 h 840683"/>
              <a:gd name="connsiteX53" fmla="*/ 220824 w 1302796"/>
              <a:gd name="connsiteY53" fmla="*/ 407222 h 840683"/>
              <a:gd name="connsiteX54" fmla="*/ 405123 w 1302796"/>
              <a:gd name="connsiteY54" fmla="*/ 138120 h 840683"/>
              <a:gd name="connsiteX55" fmla="*/ 503623 w 1302796"/>
              <a:gd name="connsiteY55" fmla="*/ 209095 h 840683"/>
              <a:gd name="connsiteX56" fmla="*/ 597058 w 1302796"/>
              <a:gd name="connsiteY56" fmla="*/ 150504 h 840683"/>
              <a:gd name="connsiteX57" fmla="*/ 636652 w 1302796"/>
              <a:gd name="connsiteY57" fmla="*/ 264800 h 840683"/>
              <a:gd name="connsiteX58" fmla="*/ 581945 w 1302796"/>
              <a:gd name="connsiteY58" fmla="*/ 420342 h 840683"/>
              <a:gd name="connsiteX59" fmla="*/ 503649 w 1302796"/>
              <a:gd name="connsiteY59" fmla="*/ 498638 h 840683"/>
              <a:gd name="connsiteX60" fmla="*/ 425353 w 1302796"/>
              <a:gd name="connsiteY60" fmla="*/ 420342 h 840683"/>
              <a:gd name="connsiteX61" fmla="*/ 503649 w 1302796"/>
              <a:gd name="connsiteY61" fmla="*/ 342046 h 840683"/>
              <a:gd name="connsiteX62" fmla="*/ 581945 w 1302796"/>
              <a:gd name="connsiteY62" fmla="*/ 420342 h 840683"/>
              <a:gd name="connsiteX63" fmla="*/ 400453 w 1302796"/>
              <a:gd name="connsiteY63" fmla="*/ 433461 h 840683"/>
              <a:gd name="connsiteX64" fmla="*/ 503649 w 1302796"/>
              <a:gd name="connsiteY64" fmla="*/ 524876 h 840683"/>
              <a:gd name="connsiteX65" fmla="*/ 597373 w 1302796"/>
              <a:gd name="connsiteY65" fmla="*/ 465761 h 840683"/>
              <a:gd name="connsiteX66" fmla="*/ 637492 w 1302796"/>
              <a:gd name="connsiteY66" fmla="*/ 578219 h 840683"/>
              <a:gd name="connsiteX67" fmla="*/ 597373 w 1302796"/>
              <a:gd name="connsiteY67" fmla="*/ 690704 h 840683"/>
              <a:gd name="connsiteX68" fmla="*/ 503649 w 1302796"/>
              <a:gd name="connsiteY68" fmla="*/ 631588 h 840683"/>
              <a:gd name="connsiteX69" fmla="*/ 405150 w 1302796"/>
              <a:gd name="connsiteY69" fmla="*/ 702564 h 840683"/>
              <a:gd name="connsiteX70" fmla="*/ 220824 w 1302796"/>
              <a:gd name="connsiteY70" fmla="*/ 433461 h 840683"/>
              <a:gd name="connsiteX71" fmla="*/ 400453 w 1302796"/>
              <a:gd name="connsiteY71" fmla="*/ 433461 h 840683"/>
              <a:gd name="connsiteX72" fmla="*/ 651399 w 1302796"/>
              <a:gd name="connsiteY72" fmla="*/ 617262 h 840683"/>
              <a:gd name="connsiteX73" fmla="*/ 689130 w 1302796"/>
              <a:gd name="connsiteY73" fmla="*/ 723030 h 840683"/>
              <a:gd name="connsiteX74" fmla="*/ 613667 w 1302796"/>
              <a:gd name="connsiteY74" fmla="*/ 723030 h 840683"/>
              <a:gd name="connsiteX75" fmla="*/ 651399 w 1302796"/>
              <a:gd name="connsiteY75" fmla="*/ 617262 h 840683"/>
              <a:gd name="connsiteX76" fmla="*/ 665331 w 1302796"/>
              <a:gd name="connsiteY76" fmla="*/ 578245 h 840683"/>
              <a:gd name="connsiteX77" fmla="*/ 705450 w 1302796"/>
              <a:gd name="connsiteY77" fmla="*/ 465787 h 840683"/>
              <a:gd name="connsiteX78" fmla="*/ 799148 w 1302796"/>
              <a:gd name="connsiteY78" fmla="*/ 524902 h 840683"/>
              <a:gd name="connsiteX79" fmla="*/ 902344 w 1302796"/>
              <a:gd name="connsiteY79" fmla="*/ 433487 h 840683"/>
              <a:gd name="connsiteX80" fmla="*/ 1081973 w 1302796"/>
              <a:gd name="connsiteY80" fmla="*/ 433487 h 840683"/>
              <a:gd name="connsiteX81" fmla="*/ 897674 w 1302796"/>
              <a:gd name="connsiteY81" fmla="*/ 702616 h 840683"/>
              <a:gd name="connsiteX82" fmla="*/ 799174 w 1302796"/>
              <a:gd name="connsiteY82" fmla="*/ 631641 h 840683"/>
              <a:gd name="connsiteX83" fmla="*/ 705476 w 1302796"/>
              <a:gd name="connsiteY83" fmla="*/ 690756 h 840683"/>
              <a:gd name="connsiteX84" fmla="*/ 665331 w 1302796"/>
              <a:gd name="connsiteY84" fmla="*/ 578245 h 840683"/>
              <a:gd name="connsiteX85" fmla="*/ 799174 w 1302796"/>
              <a:gd name="connsiteY85" fmla="*/ 26212 h 840683"/>
              <a:gd name="connsiteX86" fmla="*/ 877444 w 1302796"/>
              <a:gd name="connsiteY86" fmla="*/ 104508 h 840683"/>
              <a:gd name="connsiteX87" fmla="*/ 799174 w 1302796"/>
              <a:gd name="connsiteY87" fmla="*/ 182804 h 840683"/>
              <a:gd name="connsiteX88" fmla="*/ 720878 w 1302796"/>
              <a:gd name="connsiteY88" fmla="*/ 104508 h 840683"/>
              <a:gd name="connsiteX89" fmla="*/ 799174 w 1302796"/>
              <a:gd name="connsiteY89" fmla="*/ 26212 h 840683"/>
              <a:gd name="connsiteX90" fmla="*/ 503649 w 1302796"/>
              <a:gd name="connsiteY90" fmla="*/ 26212 h 840683"/>
              <a:gd name="connsiteX91" fmla="*/ 581945 w 1302796"/>
              <a:gd name="connsiteY91" fmla="*/ 104508 h 840683"/>
              <a:gd name="connsiteX92" fmla="*/ 503649 w 1302796"/>
              <a:gd name="connsiteY92" fmla="*/ 182804 h 840683"/>
              <a:gd name="connsiteX93" fmla="*/ 425353 w 1302796"/>
              <a:gd name="connsiteY93" fmla="*/ 104508 h 840683"/>
              <a:gd name="connsiteX94" fmla="*/ 503649 w 1302796"/>
              <a:gd name="connsiteY94" fmla="*/ 26212 h 840683"/>
              <a:gd name="connsiteX95" fmla="*/ 104534 w 1302796"/>
              <a:gd name="connsiteY95" fmla="*/ 498638 h 840683"/>
              <a:gd name="connsiteX96" fmla="*/ 26239 w 1302796"/>
              <a:gd name="connsiteY96" fmla="*/ 420342 h 840683"/>
              <a:gd name="connsiteX97" fmla="*/ 104534 w 1302796"/>
              <a:gd name="connsiteY97" fmla="*/ 342046 h 840683"/>
              <a:gd name="connsiteX98" fmla="*/ 182830 w 1302796"/>
              <a:gd name="connsiteY98" fmla="*/ 420342 h 840683"/>
              <a:gd name="connsiteX99" fmla="*/ 104534 w 1302796"/>
              <a:gd name="connsiteY99" fmla="*/ 498638 h 840683"/>
              <a:gd name="connsiteX100" fmla="*/ 503649 w 1302796"/>
              <a:gd name="connsiteY100" fmla="*/ 814471 h 840683"/>
              <a:gd name="connsiteX101" fmla="*/ 425353 w 1302796"/>
              <a:gd name="connsiteY101" fmla="*/ 736175 h 840683"/>
              <a:gd name="connsiteX102" fmla="*/ 503649 w 1302796"/>
              <a:gd name="connsiteY102" fmla="*/ 657879 h 840683"/>
              <a:gd name="connsiteX103" fmla="*/ 581945 w 1302796"/>
              <a:gd name="connsiteY103" fmla="*/ 736175 h 840683"/>
              <a:gd name="connsiteX104" fmla="*/ 503649 w 1302796"/>
              <a:gd name="connsiteY104" fmla="*/ 814471 h 840683"/>
              <a:gd name="connsiteX105" fmla="*/ 799174 w 1302796"/>
              <a:gd name="connsiteY105" fmla="*/ 814471 h 840683"/>
              <a:gd name="connsiteX106" fmla="*/ 720878 w 1302796"/>
              <a:gd name="connsiteY106" fmla="*/ 736175 h 840683"/>
              <a:gd name="connsiteX107" fmla="*/ 799174 w 1302796"/>
              <a:gd name="connsiteY107" fmla="*/ 657879 h 840683"/>
              <a:gd name="connsiteX108" fmla="*/ 877444 w 1302796"/>
              <a:gd name="connsiteY108" fmla="*/ 736175 h 840683"/>
              <a:gd name="connsiteX109" fmla="*/ 799174 w 1302796"/>
              <a:gd name="connsiteY109" fmla="*/ 814471 h 840683"/>
              <a:gd name="connsiteX110" fmla="*/ 1198289 w 1302796"/>
              <a:gd name="connsiteY110" fmla="*/ 498638 h 840683"/>
              <a:gd name="connsiteX111" fmla="*/ 1119993 w 1302796"/>
              <a:gd name="connsiteY111" fmla="*/ 420342 h 840683"/>
              <a:gd name="connsiteX112" fmla="*/ 1198289 w 1302796"/>
              <a:gd name="connsiteY112" fmla="*/ 342046 h 840683"/>
              <a:gd name="connsiteX113" fmla="*/ 1276558 w 1302796"/>
              <a:gd name="connsiteY113" fmla="*/ 420342 h 840683"/>
              <a:gd name="connsiteX114" fmla="*/ 1198289 w 1302796"/>
              <a:gd name="connsiteY114" fmla="*/ 498638 h 840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</a:cxnLst>
            <a:rect l="l" t="t" r="r" b="b"/>
            <a:pathLst>
              <a:path w="1302796" h="840683">
                <a:moveTo>
                  <a:pt x="1198289" y="315807"/>
                </a:moveTo>
                <a:cubicBezTo>
                  <a:pt x="1152450" y="315807"/>
                  <a:pt x="1113827" y="345667"/>
                  <a:pt x="1099763" y="386783"/>
                </a:cubicBezTo>
                <a:lnTo>
                  <a:pt x="903210" y="99785"/>
                </a:lnTo>
                <a:cubicBezTo>
                  <a:pt x="900665" y="44396"/>
                  <a:pt x="855167" y="0"/>
                  <a:pt x="799174" y="0"/>
                </a:cubicBezTo>
                <a:cubicBezTo>
                  <a:pt x="746015" y="0"/>
                  <a:pt x="702485" y="40014"/>
                  <a:pt x="695952" y="91415"/>
                </a:cubicBezTo>
                <a:lnTo>
                  <a:pt x="606845" y="91415"/>
                </a:lnTo>
                <a:cubicBezTo>
                  <a:pt x="600312" y="40014"/>
                  <a:pt x="556782" y="0"/>
                  <a:pt x="503623" y="0"/>
                </a:cubicBezTo>
                <a:cubicBezTo>
                  <a:pt x="447630" y="0"/>
                  <a:pt x="402132" y="44369"/>
                  <a:pt x="399587" y="99759"/>
                </a:cubicBezTo>
                <a:lnTo>
                  <a:pt x="203034" y="386756"/>
                </a:lnTo>
                <a:cubicBezTo>
                  <a:pt x="188944" y="345641"/>
                  <a:pt x="150347" y="315781"/>
                  <a:pt x="104534" y="315781"/>
                </a:cubicBezTo>
                <a:cubicBezTo>
                  <a:pt x="46888" y="315781"/>
                  <a:pt x="0" y="362696"/>
                  <a:pt x="0" y="420315"/>
                </a:cubicBezTo>
                <a:cubicBezTo>
                  <a:pt x="0" y="477962"/>
                  <a:pt x="46888" y="524850"/>
                  <a:pt x="104534" y="524850"/>
                </a:cubicBezTo>
                <a:cubicBezTo>
                  <a:pt x="150373" y="524850"/>
                  <a:pt x="188970" y="495017"/>
                  <a:pt x="203034" y="453901"/>
                </a:cubicBezTo>
                <a:lnTo>
                  <a:pt x="399587" y="740898"/>
                </a:lnTo>
                <a:cubicBezTo>
                  <a:pt x="402132" y="796288"/>
                  <a:pt x="447630" y="840683"/>
                  <a:pt x="503623" y="840683"/>
                </a:cubicBezTo>
                <a:cubicBezTo>
                  <a:pt x="556756" y="840683"/>
                  <a:pt x="600312" y="800670"/>
                  <a:pt x="606845" y="749268"/>
                </a:cubicBezTo>
                <a:lnTo>
                  <a:pt x="695952" y="749268"/>
                </a:lnTo>
                <a:cubicBezTo>
                  <a:pt x="702485" y="800670"/>
                  <a:pt x="745989" y="840683"/>
                  <a:pt x="799174" y="840683"/>
                </a:cubicBezTo>
                <a:cubicBezTo>
                  <a:pt x="855193" y="840683"/>
                  <a:pt x="900665" y="796288"/>
                  <a:pt x="903210" y="740872"/>
                </a:cubicBezTo>
                <a:lnTo>
                  <a:pt x="1099763" y="453875"/>
                </a:lnTo>
                <a:cubicBezTo>
                  <a:pt x="1113827" y="494990"/>
                  <a:pt x="1152450" y="524850"/>
                  <a:pt x="1198289" y="524850"/>
                </a:cubicBezTo>
                <a:cubicBezTo>
                  <a:pt x="1255909" y="524850"/>
                  <a:pt x="1302797" y="477962"/>
                  <a:pt x="1302797" y="420315"/>
                </a:cubicBezTo>
                <a:cubicBezTo>
                  <a:pt x="1302797" y="362696"/>
                  <a:pt x="1255909" y="315807"/>
                  <a:pt x="1198289" y="315807"/>
                </a:cubicBezTo>
                <a:close/>
                <a:moveTo>
                  <a:pt x="902344" y="407222"/>
                </a:moveTo>
                <a:cubicBezTo>
                  <a:pt x="895811" y="355821"/>
                  <a:pt x="852307" y="315807"/>
                  <a:pt x="799148" y="315807"/>
                </a:cubicBezTo>
                <a:cubicBezTo>
                  <a:pt x="756510" y="315807"/>
                  <a:pt x="719881" y="341521"/>
                  <a:pt x="703640" y="378203"/>
                </a:cubicBezTo>
                <a:lnTo>
                  <a:pt x="664413" y="264904"/>
                </a:lnTo>
                <a:lnTo>
                  <a:pt x="705424" y="149980"/>
                </a:lnTo>
                <a:cubicBezTo>
                  <a:pt x="722374" y="184824"/>
                  <a:pt x="757822" y="209069"/>
                  <a:pt x="799122" y="209069"/>
                </a:cubicBezTo>
                <a:cubicBezTo>
                  <a:pt x="844934" y="209069"/>
                  <a:pt x="883557" y="179209"/>
                  <a:pt x="897621" y="138094"/>
                </a:cubicBezTo>
                <a:lnTo>
                  <a:pt x="1081973" y="407222"/>
                </a:lnTo>
                <a:lnTo>
                  <a:pt x="902344" y="407222"/>
                </a:lnTo>
                <a:close/>
                <a:moveTo>
                  <a:pt x="877444" y="420342"/>
                </a:moveTo>
                <a:cubicBezTo>
                  <a:pt x="877444" y="463530"/>
                  <a:pt x="842337" y="498638"/>
                  <a:pt x="799174" y="498638"/>
                </a:cubicBezTo>
                <a:cubicBezTo>
                  <a:pt x="756012" y="498638"/>
                  <a:pt x="720878" y="463504"/>
                  <a:pt x="720878" y="420342"/>
                </a:cubicBezTo>
                <a:cubicBezTo>
                  <a:pt x="720878" y="377179"/>
                  <a:pt x="756012" y="342046"/>
                  <a:pt x="799174" y="342046"/>
                </a:cubicBezTo>
                <a:cubicBezTo>
                  <a:pt x="842337" y="342046"/>
                  <a:pt x="877444" y="377153"/>
                  <a:pt x="877444" y="420342"/>
                </a:cubicBezTo>
                <a:close/>
                <a:moveTo>
                  <a:pt x="689130" y="433461"/>
                </a:moveTo>
                <a:lnTo>
                  <a:pt x="651399" y="539229"/>
                </a:lnTo>
                <a:lnTo>
                  <a:pt x="613667" y="433461"/>
                </a:lnTo>
                <a:lnTo>
                  <a:pt x="689130" y="433461"/>
                </a:lnTo>
                <a:close/>
                <a:moveTo>
                  <a:pt x="613667" y="407222"/>
                </a:moveTo>
                <a:lnTo>
                  <a:pt x="650349" y="304420"/>
                </a:lnTo>
                <a:lnTo>
                  <a:pt x="685929" y="407222"/>
                </a:lnTo>
                <a:lnTo>
                  <a:pt x="613667" y="407222"/>
                </a:lnTo>
                <a:close/>
                <a:moveTo>
                  <a:pt x="650743" y="225284"/>
                </a:moveTo>
                <a:lnTo>
                  <a:pt x="613510" y="117654"/>
                </a:lnTo>
                <a:lnTo>
                  <a:pt x="689156" y="117654"/>
                </a:lnTo>
                <a:lnTo>
                  <a:pt x="650743" y="225284"/>
                </a:lnTo>
                <a:close/>
                <a:moveTo>
                  <a:pt x="636652" y="264800"/>
                </a:moveTo>
                <a:lnTo>
                  <a:pt x="597373" y="374923"/>
                </a:lnTo>
                <a:cubicBezTo>
                  <a:pt x="580397" y="340078"/>
                  <a:pt x="544949" y="315807"/>
                  <a:pt x="503649" y="315807"/>
                </a:cubicBezTo>
                <a:cubicBezTo>
                  <a:pt x="450516" y="315807"/>
                  <a:pt x="406986" y="355821"/>
                  <a:pt x="400453" y="407222"/>
                </a:cubicBezTo>
                <a:lnTo>
                  <a:pt x="220824" y="407222"/>
                </a:lnTo>
                <a:lnTo>
                  <a:pt x="405123" y="138120"/>
                </a:lnTo>
                <a:cubicBezTo>
                  <a:pt x="419213" y="179236"/>
                  <a:pt x="457810" y="209095"/>
                  <a:pt x="503623" y="209095"/>
                </a:cubicBezTo>
                <a:cubicBezTo>
                  <a:pt x="544713" y="209095"/>
                  <a:pt x="579977" y="185061"/>
                  <a:pt x="597058" y="150504"/>
                </a:cubicBezTo>
                <a:lnTo>
                  <a:pt x="636652" y="264800"/>
                </a:lnTo>
                <a:close/>
                <a:moveTo>
                  <a:pt x="581945" y="420342"/>
                </a:moveTo>
                <a:cubicBezTo>
                  <a:pt x="581945" y="463530"/>
                  <a:pt x="546812" y="498638"/>
                  <a:pt x="503649" y="498638"/>
                </a:cubicBezTo>
                <a:cubicBezTo>
                  <a:pt x="460487" y="498638"/>
                  <a:pt x="425353" y="463504"/>
                  <a:pt x="425353" y="420342"/>
                </a:cubicBezTo>
                <a:cubicBezTo>
                  <a:pt x="425353" y="377179"/>
                  <a:pt x="460460" y="342046"/>
                  <a:pt x="503649" y="342046"/>
                </a:cubicBezTo>
                <a:cubicBezTo>
                  <a:pt x="546838" y="342046"/>
                  <a:pt x="581945" y="377153"/>
                  <a:pt x="581945" y="420342"/>
                </a:cubicBezTo>
                <a:close/>
                <a:moveTo>
                  <a:pt x="400453" y="433461"/>
                </a:moveTo>
                <a:cubicBezTo>
                  <a:pt x="406986" y="484862"/>
                  <a:pt x="450516" y="524876"/>
                  <a:pt x="503649" y="524876"/>
                </a:cubicBezTo>
                <a:cubicBezTo>
                  <a:pt x="544949" y="524876"/>
                  <a:pt x="580397" y="500605"/>
                  <a:pt x="597373" y="465761"/>
                </a:cubicBezTo>
                <a:lnTo>
                  <a:pt x="637492" y="578219"/>
                </a:lnTo>
                <a:lnTo>
                  <a:pt x="597373" y="690704"/>
                </a:lnTo>
                <a:cubicBezTo>
                  <a:pt x="580397" y="655859"/>
                  <a:pt x="544949" y="631588"/>
                  <a:pt x="503649" y="631588"/>
                </a:cubicBezTo>
                <a:cubicBezTo>
                  <a:pt x="457810" y="631588"/>
                  <a:pt x="419213" y="661448"/>
                  <a:pt x="405150" y="702564"/>
                </a:cubicBezTo>
                <a:lnTo>
                  <a:pt x="220824" y="433461"/>
                </a:lnTo>
                <a:lnTo>
                  <a:pt x="400453" y="433461"/>
                </a:lnTo>
                <a:close/>
                <a:moveTo>
                  <a:pt x="651399" y="617262"/>
                </a:moveTo>
                <a:lnTo>
                  <a:pt x="689130" y="723030"/>
                </a:lnTo>
                <a:lnTo>
                  <a:pt x="613667" y="723030"/>
                </a:lnTo>
                <a:lnTo>
                  <a:pt x="651399" y="617262"/>
                </a:lnTo>
                <a:close/>
                <a:moveTo>
                  <a:pt x="665331" y="578245"/>
                </a:moveTo>
                <a:lnTo>
                  <a:pt x="705450" y="465787"/>
                </a:lnTo>
                <a:cubicBezTo>
                  <a:pt x="722400" y="500632"/>
                  <a:pt x="757848" y="524902"/>
                  <a:pt x="799148" y="524902"/>
                </a:cubicBezTo>
                <a:cubicBezTo>
                  <a:pt x="852281" y="524902"/>
                  <a:pt x="895811" y="484889"/>
                  <a:pt x="902344" y="433487"/>
                </a:cubicBezTo>
                <a:lnTo>
                  <a:pt x="1081973" y="433487"/>
                </a:lnTo>
                <a:lnTo>
                  <a:pt x="897674" y="702616"/>
                </a:lnTo>
                <a:cubicBezTo>
                  <a:pt x="883610" y="661500"/>
                  <a:pt x="845013" y="631641"/>
                  <a:pt x="799174" y="631641"/>
                </a:cubicBezTo>
                <a:cubicBezTo>
                  <a:pt x="757875" y="631641"/>
                  <a:pt x="722426" y="655911"/>
                  <a:pt x="705476" y="690756"/>
                </a:cubicBezTo>
                <a:lnTo>
                  <a:pt x="665331" y="578245"/>
                </a:lnTo>
                <a:close/>
                <a:moveTo>
                  <a:pt x="799174" y="26212"/>
                </a:moveTo>
                <a:cubicBezTo>
                  <a:pt x="842363" y="26212"/>
                  <a:pt x="877444" y="61346"/>
                  <a:pt x="877444" y="104508"/>
                </a:cubicBezTo>
                <a:cubicBezTo>
                  <a:pt x="877444" y="147671"/>
                  <a:pt x="842337" y="182804"/>
                  <a:pt x="799174" y="182804"/>
                </a:cubicBezTo>
                <a:cubicBezTo>
                  <a:pt x="756012" y="182804"/>
                  <a:pt x="720878" y="147671"/>
                  <a:pt x="720878" y="104508"/>
                </a:cubicBezTo>
                <a:cubicBezTo>
                  <a:pt x="720878" y="61346"/>
                  <a:pt x="755985" y="26212"/>
                  <a:pt x="799174" y="26212"/>
                </a:cubicBezTo>
                <a:close/>
                <a:moveTo>
                  <a:pt x="503649" y="26212"/>
                </a:moveTo>
                <a:cubicBezTo>
                  <a:pt x="546838" y="26212"/>
                  <a:pt x="581945" y="61346"/>
                  <a:pt x="581945" y="104508"/>
                </a:cubicBezTo>
                <a:cubicBezTo>
                  <a:pt x="581945" y="147671"/>
                  <a:pt x="546812" y="182804"/>
                  <a:pt x="503649" y="182804"/>
                </a:cubicBezTo>
                <a:cubicBezTo>
                  <a:pt x="460487" y="182804"/>
                  <a:pt x="425353" y="147671"/>
                  <a:pt x="425353" y="104508"/>
                </a:cubicBezTo>
                <a:cubicBezTo>
                  <a:pt x="425353" y="61346"/>
                  <a:pt x="460460" y="26212"/>
                  <a:pt x="503649" y="26212"/>
                </a:cubicBezTo>
                <a:close/>
                <a:moveTo>
                  <a:pt x="104534" y="498638"/>
                </a:moveTo>
                <a:cubicBezTo>
                  <a:pt x="61346" y="498638"/>
                  <a:pt x="26239" y="463504"/>
                  <a:pt x="26239" y="420342"/>
                </a:cubicBezTo>
                <a:cubicBezTo>
                  <a:pt x="26239" y="377179"/>
                  <a:pt x="61346" y="342046"/>
                  <a:pt x="104534" y="342046"/>
                </a:cubicBezTo>
                <a:cubicBezTo>
                  <a:pt x="147723" y="342046"/>
                  <a:pt x="182830" y="377179"/>
                  <a:pt x="182830" y="420342"/>
                </a:cubicBezTo>
                <a:cubicBezTo>
                  <a:pt x="182830" y="463504"/>
                  <a:pt x="147697" y="498638"/>
                  <a:pt x="104534" y="498638"/>
                </a:cubicBezTo>
                <a:close/>
                <a:moveTo>
                  <a:pt x="503649" y="814471"/>
                </a:moveTo>
                <a:cubicBezTo>
                  <a:pt x="460460" y="814471"/>
                  <a:pt x="425353" y="779338"/>
                  <a:pt x="425353" y="736175"/>
                </a:cubicBezTo>
                <a:cubicBezTo>
                  <a:pt x="425353" y="693013"/>
                  <a:pt x="460460" y="657879"/>
                  <a:pt x="503649" y="657879"/>
                </a:cubicBezTo>
                <a:cubicBezTo>
                  <a:pt x="546838" y="657879"/>
                  <a:pt x="581945" y="693013"/>
                  <a:pt x="581945" y="736175"/>
                </a:cubicBezTo>
                <a:cubicBezTo>
                  <a:pt x="581945" y="779338"/>
                  <a:pt x="546812" y="814471"/>
                  <a:pt x="503649" y="814471"/>
                </a:cubicBezTo>
                <a:close/>
                <a:moveTo>
                  <a:pt x="799174" y="814471"/>
                </a:moveTo>
                <a:cubicBezTo>
                  <a:pt x="755985" y="814471"/>
                  <a:pt x="720878" y="779338"/>
                  <a:pt x="720878" y="736175"/>
                </a:cubicBezTo>
                <a:cubicBezTo>
                  <a:pt x="720878" y="693013"/>
                  <a:pt x="756012" y="657879"/>
                  <a:pt x="799174" y="657879"/>
                </a:cubicBezTo>
                <a:cubicBezTo>
                  <a:pt x="842337" y="657879"/>
                  <a:pt x="877444" y="693013"/>
                  <a:pt x="877444" y="736175"/>
                </a:cubicBezTo>
                <a:cubicBezTo>
                  <a:pt x="877444" y="779338"/>
                  <a:pt x="842337" y="814471"/>
                  <a:pt x="799174" y="814471"/>
                </a:cubicBezTo>
                <a:close/>
                <a:moveTo>
                  <a:pt x="1198289" y="498638"/>
                </a:moveTo>
                <a:cubicBezTo>
                  <a:pt x="1155100" y="498638"/>
                  <a:pt x="1119993" y="463504"/>
                  <a:pt x="1119993" y="420342"/>
                </a:cubicBezTo>
                <a:cubicBezTo>
                  <a:pt x="1119993" y="377179"/>
                  <a:pt x="1155126" y="342046"/>
                  <a:pt x="1198289" y="342046"/>
                </a:cubicBezTo>
                <a:cubicBezTo>
                  <a:pt x="1241451" y="342046"/>
                  <a:pt x="1276558" y="377179"/>
                  <a:pt x="1276558" y="420342"/>
                </a:cubicBezTo>
                <a:cubicBezTo>
                  <a:pt x="1276558" y="463504"/>
                  <a:pt x="1241451" y="498638"/>
                  <a:pt x="1198289" y="498638"/>
                </a:cubicBezTo>
                <a:close/>
              </a:path>
            </a:pathLst>
          </a:custGeom>
          <a:solidFill>
            <a:srgbClr val="000000"/>
          </a:solidFill>
          <a:ln w="26099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D66A641-89BB-4C7E-AFE2-2FA5989D2D6C}"/>
              </a:ext>
            </a:extLst>
          </p:cNvPr>
          <p:cNvSpPr txBox="1"/>
          <p:nvPr/>
        </p:nvSpPr>
        <p:spPr>
          <a:xfrm>
            <a:off x="986025" y="299961"/>
            <a:ext cx="28955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PEDSTRIAN</a:t>
            </a:r>
            <a:endParaRPr lang="ko-KR" altLang="en-US" sz="3200" dirty="0">
              <a:latin typeface="210 맨발의청춘 B" panose="02020603020101020101" pitchFamily="18" charset="-127"/>
              <a:ea typeface="210 맨발의청춘 B" panose="0202060302010102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6FA6C9E-A9EE-4FD6-88DC-DC414DEEA98C}"/>
              </a:ext>
            </a:extLst>
          </p:cNvPr>
          <p:cNvSpPr txBox="1"/>
          <p:nvPr/>
        </p:nvSpPr>
        <p:spPr>
          <a:xfrm>
            <a:off x="10123714" y="458561"/>
            <a:ext cx="175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dirty="0">
                <a:latin typeface="Bebas" pitchFamily="2" charset="0"/>
                <a:ea typeface="08서울남산체 L" panose="02020603020101020101" pitchFamily="18" charset="-127"/>
              </a:rPr>
              <a:t>Deep Learning</a:t>
            </a:r>
            <a:endParaRPr lang="ko-KR" altLang="en-US" dirty="0">
              <a:latin typeface="Bebas" pitchFamily="2" charset="0"/>
              <a:ea typeface="08서울남산체 L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BB546BF-DCBC-4A53-821F-6EEE398239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047" t="34918" r="17959" b="14150"/>
          <a:stretch/>
        </p:blipFill>
        <p:spPr>
          <a:xfrm>
            <a:off x="1931491" y="-3366561"/>
            <a:ext cx="5607698" cy="3492889"/>
          </a:xfrm>
          <a:prstGeom prst="rect">
            <a:avLst/>
          </a:prstGeom>
        </p:spPr>
      </p:pic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0CA104DB-500B-4DC6-9182-5D9D0BB403DB}"/>
              </a:ext>
            </a:extLst>
          </p:cNvPr>
          <p:cNvCxnSpPr>
            <a:cxnSpLocks/>
          </p:cNvCxnSpPr>
          <p:nvPr/>
        </p:nvCxnSpPr>
        <p:spPr>
          <a:xfrm>
            <a:off x="889235" y="827893"/>
            <a:ext cx="10987479" cy="0"/>
          </a:xfrm>
          <a:prstGeom prst="line">
            <a:avLst/>
          </a:prstGeom>
          <a:ln w="57150">
            <a:solidFill>
              <a:srgbClr val="A1D7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BEDF9EE9-20FF-425A-AC43-F117430C85A4}"/>
              </a:ext>
            </a:extLst>
          </p:cNvPr>
          <p:cNvSpPr txBox="1"/>
          <p:nvPr/>
        </p:nvSpPr>
        <p:spPr>
          <a:xfrm>
            <a:off x="572369" y="1094215"/>
            <a:ext cx="33091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net_VGG</a:t>
            </a:r>
            <a:endParaRPr lang="en-US" altLang="ko-KR" sz="2800" dirty="0">
              <a:solidFill>
                <a:schemeClr val="tx1">
                  <a:lumMod val="85000"/>
                  <a:lumOff val="15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59197BE2-AEFF-4E35-AEF3-C1040D1F60A2}"/>
              </a:ext>
            </a:extLst>
          </p:cNvPr>
          <p:cNvGrpSpPr/>
          <p:nvPr/>
        </p:nvGrpSpPr>
        <p:grpSpPr>
          <a:xfrm>
            <a:off x="92194" y="1889786"/>
            <a:ext cx="22201924" cy="3299341"/>
            <a:chOff x="92194" y="1889786"/>
            <a:chExt cx="22201924" cy="3299341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D2437248-6345-4F9B-AE7B-1022EB8947CB}"/>
                </a:ext>
              </a:extLst>
            </p:cNvPr>
            <p:cNvGrpSpPr/>
            <p:nvPr/>
          </p:nvGrpSpPr>
          <p:grpSpPr>
            <a:xfrm>
              <a:off x="92194" y="1889786"/>
              <a:ext cx="13207739" cy="3299341"/>
              <a:chOff x="157114" y="1720603"/>
              <a:chExt cx="13207739" cy="3299341"/>
            </a:xfrm>
          </p:grpSpPr>
          <p:grpSp>
            <p:nvGrpSpPr>
              <p:cNvPr id="23" name="그룹 22">
                <a:extLst>
                  <a:ext uri="{FF2B5EF4-FFF2-40B4-BE49-F238E27FC236}">
                    <a16:creationId xmlns:a16="http://schemas.microsoft.com/office/drawing/2014/main" id="{E3F2D5D4-14CF-4D83-9752-3BACF90BD7D1}"/>
                  </a:ext>
                </a:extLst>
              </p:cNvPr>
              <p:cNvGrpSpPr/>
              <p:nvPr/>
            </p:nvGrpSpPr>
            <p:grpSpPr>
              <a:xfrm>
                <a:off x="157114" y="1720603"/>
                <a:ext cx="13207739" cy="3299341"/>
                <a:chOff x="-89619" y="2025403"/>
                <a:chExt cx="13207739" cy="3299341"/>
              </a:xfrm>
            </p:grpSpPr>
            <p:pic>
              <p:nvPicPr>
                <p:cNvPr id="9" name="그림 8" descr="건물, 담장이(가) 표시된 사진&#10;&#10;자동 생성된 설명">
                  <a:extLst>
                    <a:ext uri="{FF2B5EF4-FFF2-40B4-BE49-F238E27FC236}">
                      <a16:creationId xmlns:a16="http://schemas.microsoft.com/office/drawing/2014/main" id="{295F5040-8333-4B9D-8EBF-F22649BCAD3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8324" b="51460"/>
                <a:stretch/>
              </p:blipFill>
              <p:spPr>
                <a:xfrm>
                  <a:off x="-89619" y="4031147"/>
                  <a:ext cx="7113389" cy="1293597"/>
                </a:xfrm>
                <a:prstGeom prst="rect">
                  <a:avLst/>
                </a:prstGeom>
              </p:spPr>
            </p:pic>
            <p:pic>
              <p:nvPicPr>
                <p:cNvPr id="117" name="그림 116" descr="건물, 담장이(가) 표시된 사진&#10;&#10;자동 생성된 설명">
                  <a:extLst>
                    <a:ext uri="{FF2B5EF4-FFF2-40B4-BE49-F238E27FC236}">
                      <a16:creationId xmlns:a16="http://schemas.microsoft.com/office/drawing/2014/main" id="{49E7D656-0831-4004-9841-E70CBB73683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6409" t="55840" r="25818" b="8203"/>
                <a:stretch/>
              </p:blipFill>
              <p:spPr>
                <a:xfrm>
                  <a:off x="7014098" y="2025403"/>
                  <a:ext cx="4596511" cy="1293589"/>
                </a:xfrm>
                <a:prstGeom prst="rect">
                  <a:avLst/>
                </a:prstGeom>
              </p:spPr>
            </p:pic>
            <p:pic>
              <p:nvPicPr>
                <p:cNvPr id="201" name="그림 200" descr="건물, 담장이(가) 표시된 사진&#10;&#10;자동 생성된 설명">
                  <a:extLst>
                    <a:ext uri="{FF2B5EF4-FFF2-40B4-BE49-F238E27FC236}">
                      <a16:creationId xmlns:a16="http://schemas.microsoft.com/office/drawing/2014/main" id="{3030A5DA-1F65-4CA1-8896-138DC2CEE61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8324" b="51460"/>
                <a:stretch/>
              </p:blipFill>
              <p:spPr>
                <a:xfrm flipH="1">
                  <a:off x="6004730" y="3926468"/>
                  <a:ext cx="7113390" cy="1293597"/>
                </a:xfrm>
                <a:prstGeom prst="rect">
                  <a:avLst/>
                </a:prstGeom>
              </p:spPr>
            </p:pic>
          </p:grpSp>
          <p:sp>
            <p:nvSpPr>
              <p:cNvPr id="118" name="직사각형 117">
                <a:extLst>
                  <a:ext uri="{FF2B5EF4-FFF2-40B4-BE49-F238E27FC236}">
                    <a16:creationId xmlns:a16="http://schemas.microsoft.com/office/drawing/2014/main" id="{DDAF0888-98A3-4679-A150-1627C63BA37E}"/>
                  </a:ext>
                </a:extLst>
              </p:cNvPr>
              <p:cNvSpPr/>
              <p:nvPr/>
            </p:nvSpPr>
            <p:spPr>
              <a:xfrm>
                <a:off x="1467798" y="2674981"/>
                <a:ext cx="618177" cy="369332"/>
              </a:xfrm>
              <a:prstGeom prst="rect">
                <a:avLst/>
              </a:prstGeom>
              <a:noFill/>
              <a:ln w="38100">
                <a:solidFill>
                  <a:srgbClr val="A1D7D7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dirty="0">
                    <a:latin typeface="제주명조" panose="02000300000000000000" pitchFamily="2" charset="-127"/>
                    <a:ea typeface="제주명조" panose="02000300000000000000" pitchFamily="2" charset="-127"/>
                  </a:rPr>
                  <a:t>(0)</a:t>
                </a:r>
                <a:endParaRPr lang="ko-KR" altLang="en-US" dirty="0">
                  <a:latin typeface="제주명조" panose="02000300000000000000" pitchFamily="2" charset="-127"/>
                  <a:ea typeface="제주명조" panose="02000300000000000000" pitchFamily="2" charset="-127"/>
                </a:endParaRPr>
              </a:p>
            </p:txBody>
          </p:sp>
          <p:sp>
            <p:nvSpPr>
              <p:cNvPr id="119" name="직사각형 118">
                <a:extLst>
                  <a:ext uri="{FF2B5EF4-FFF2-40B4-BE49-F238E27FC236}">
                    <a16:creationId xmlns:a16="http://schemas.microsoft.com/office/drawing/2014/main" id="{3211435D-A2D3-4546-B32D-F181C6AC322F}"/>
                  </a:ext>
                </a:extLst>
              </p:cNvPr>
              <p:cNvSpPr/>
              <p:nvPr/>
            </p:nvSpPr>
            <p:spPr>
              <a:xfrm>
                <a:off x="3510886" y="2674981"/>
                <a:ext cx="618177" cy="369332"/>
              </a:xfrm>
              <a:prstGeom prst="rect">
                <a:avLst/>
              </a:prstGeom>
              <a:noFill/>
              <a:ln w="38100">
                <a:solidFill>
                  <a:srgbClr val="A1D7D7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dirty="0">
                    <a:latin typeface="제주명조" panose="02000300000000000000" pitchFamily="2" charset="-127"/>
                    <a:ea typeface="제주명조" panose="02000300000000000000" pitchFamily="2" charset="-127"/>
                  </a:rPr>
                  <a:t>(1)</a:t>
                </a:r>
                <a:endParaRPr lang="ko-KR" altLang="en-US" dirty="0">
                  <a:latin typeface="제주명조" panose="02000300000000000000" pitchFamily="2" charset="-127"/>
                  <a:ea typeface="제주명조" panose="02000300000000000000" pitchFamily="2" charset="-127"/>
                </a:endParaRPr>
              </a:p>
            </p:txBody>
          </p:sp>
          <p:sp>
            <p:nvSpPr>
              <p:cNvPr id="120" name="직사각형 119">
                <a:extLst>
                  <a:ext uri="{FF2B5EF4-FFF2-40B4-BE49-F238E27FC236}">
                    <a16:creationId xmlns:a16="http://schemas.microsoft.com/office/drawing/2014/main" id="{A3EC0319-DDE9-401F-A3AF-FFA9FDD8CA5F}"/>
                  </a:ext>
                </a:extLst>
              </p:cNvPr>
              <p:cNvSpPr/>
              <p:nvPr/>
            </p:nvSpPr>
            <p:spPr>
              <a:xfrm>
                <a:off x="5477823" y="2674981"/>
                <a:ext cx="618177" cy="369332"/>
              </a:xfrm>
              <a:prstGeom prst="rect">
                <a:avLst/>
              </a:prstGeom>
              <a:noFill/>
              <a:ln w="38100">
                <a:solidFill>
                  <a:srgbClr val="A1D7D7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>
                    <a:latin typeface="제주명조" panose="02000300000000000000" pitchFamily="2" charset="-127"/>
                    <a:ea typeface="제주명조" panose="02000300000000000000" pitchFamily="2" charset="-127"/>
                  </a:rPr>
                  <a:t>(2)</a:t>
                </a:r>
                <a:endParaRPr lang="ko-KR" altLang="en-US" dirty="0">
                  <a:latin typeface="제주명조" panose="02000300000000000000" pitchFamily="2" charset="-127"/>
                  <a:ea typeface="제주명조" panose="02000300000000000000" pitchFamily="2" charset="-127"/>
                </a:endParaRPr>
              </a:p>
            </p:txBody>
          </p:sp>
          <p:sp>
            <p:nvSpPr>
              <p:cNvPr id="121" name="직사각형 120">
                <a:extLst>
                  <a:ext uri="{FF2B5EF4-FFF2-40B4-BE49-F238E27FC236}">
                    <a16:creationId xmlns:a16="http://schemas.microsoft.com/office/drawing/2014/main" id="{31204FFB-A841-43EA-A82D-BE6BC3C66E61}"/>
                  </a:ext>
                </a:extLst>
              </p:cNvPr>
              <p:cNvSpPr/>
              <p:nvPr/>
            </p:nvSpPr>
            <p:spPr>
              <a:xfrm>
                <a:off x="7444760" y="2674981"/>
                <a:ext cx="618177" cy="369332"/>
              </a:xfrm>
              <a:prstGeom prst="rect">
                <a:avLst/>
              </a:prstGeom>
              <a:noFill/>
              <a:ln w="38100">
                <a:solidFill>
                  <a:srgbClr val="A1D7D7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dirty="0">
                    <a:latin typeface="제주명조" panose="02000300000000000000" pitchFamily="2" charset="-127"/>
                    <a:ea typeface="제주명조" panose="02000300000000000000" pitchFamily="2" charset="-127"/>
                  </a:rPr>
                  <a:t>(3)</a:t>
                </a:r>
                <a:endParaRPr lang="ko-KR" altLang="en-US" dirty="0">
                  <a:latin typeface="제주명조" panose="02000300000000000000" pitchFamily="2" charset="-127"/>
                  <a:ea typeface="제주명조" panose="02000300000000000000" pitchFamily="2" charset="-127"/>
                </a:endParaRPr>
              </a:p>
            </p:txBody>
          </p:sp>
          <p:sp>
            <p:nvSpPr>
              <p:cNvPr id="122" name="직사각형 121">
                <a:extLst>
                  <a:ext uri="{FF2B5EF4-FFF2-40B4-BE49-F238E27FC236}">
                    <a16:creationId xmlns:a16="http://schemas.microsoft.com/office/drawing/2014/main" id="{ED64BC23-CB85-4D2B-8071-94CBBF5D4DC9}"/>
                  </a:ext>
                </a:extLst>
              </p:cNvPr>
              <p:cNvSpPr/>
              <p:nvPr/>
            </p:nvSpPr>
            <p:spPr>
              <a:xfrm>
                <a:off x="9722632" y="2674981"/>
                <a:ext cx="605725" cy="369332"/>
              </a:xfrm>
              <a:prstGeom prst="rect">
                <a:avLst/>
              </a:prstGeom>
              <a:noFill/>
              <a:ln w="38100">
                <a:solidFill>
                  <a:srgbClr val="A1D7D7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dirty="0">
                    <a:latin typeface="제주명조" panose="02000300000000000000" pitchFamily="2" charset="-127"/>
                    <a:ea typeface="제주명조" panose="02000300000000000000" pitchFamily="2" charset="-127"/>
                  </a:rPr>
                  <a:t>(4)</a:t>
                </a:r>
                <a:endParaRPr lang="ko-KR" altLang="en-US" dirty="0">
                  <a:latin typeface="제주명조" panose="02000300000000000000" pitchFamily="2" charset="-127"/>
                  <a:ea typeface="제주명조" panose="02000300000000000000" pitchFamily="2" charset="-127"/>
                </a:endParaRPr>
              </a:p>
            </p:txBody>
          </p:sp>
          <p:sp>
            <p:nvSpPr>
              <p:cNvPr id="123" name="직사각형 122">
                <a:extLst>
                  <a:ext uri="{FF2B5EF4-FFF2-40B4-BE49-F238E27FC236}">
                    <a16:creationId xmlns:a16="http://schemas.microsoft.com/office/drawing/2014/main" id="{545E580B-BBC2-422F-A412-F0414E212932}"/>
                  </a:ext>
                </a:extLst>
              </p:cNvPr>
              <p:cNvSpPr/>
              <p:nvPr/>
            </p:nvSpPr>
            <p:spPr>
              <a:xfrm>
                <a:off x="9463836" y="2416605"/>
                <a:ext cx="1123318" cy="20397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 b="1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mbria Math" panose="02040503050406030204" pitchFamily="18" charset="0"/>
                  </a:rPr>
                  <a:t>maxpool</a:t>
                </a:r>
                <a:endParaRPr lang="ko-KR" altLang="en-US" sz="11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mbria Math" panose="02040503050406030204" pitchFamily="18" charset="0"/>
                </a:endParaRPr>
              </a:p>
            </p:txBody>
          </p:sp>
        </p:grpSp>
        <p:grpSp>
          <p:nvGrpSpPr>
            <p:cNvPr id="124" name="그룹 123">
              <a:extLst>
                <a:ext uri="{FF2B5EF4-FFF2-40B4-BE49-F238E27FC236}">
                  <a16:creationId xmlns:a16="http://schemas.microsoft.com/office/drawing/2014/main" id="{A341D712-8C8E-419C-80FA-981DB4E12A26}"/>
                </a:ext>
              </a:extLst>
            </p:cNvPr>
            <p:cNvGrpSpPr/>
            <p:nvPr/>
          </p:nvGrpSpPr>
          <p:grpSpPr>
            <a:xfrm>
              <a:off x="11684551" y="1944182"/>
              <a:ext cx="10609567" cy="1347993"/>
              <a:chOff x="1247775" y="1720603"/>
              <a:chExt cx="10609567" cy="1347993"/>
            </a:xfrm>
          </p:grpSpPr>
          <p:grpSp>
            <p:nvGrpSpPr>
              <p:cNvPr id="125" name="그룹 124">
                <a:extLst>
                  <a:ext uri="{FF2B5EF4-FFF2-40B4-BE49-F238E27FC236}">
                    <a16:creationId xmlns:a16="http://schemas.microsoft.com/office/drawing/2014/main" id="{1A4E4D60-C0B4-4F05-833D-3679B936A94B}"/>
                  </a:ext>
                </a:extLst>
              </p:cNvPr>
              <p:cNvGrpSpPr/>
              <p:nvPr/>
            </p:nvGrpSpPr>
            <p:grpSpPr>
              <a:xfrm>
                <a:off x="1247775" y="1720603"/>
                <a:ext cx="10609567" cy="1347993"/>
                <a:chOff x="1001042" y="2025403"/>
                <a:chExt cx="10609567" cy="1347993"/>
              </a:xfrm>
            </p:grpSpPr>
            <p:pic>
              <p:nvPicPr>
                <p:cNvPr id="132" name="그림 131" descr="건물, 담장이(가) 표시된 사진&#10;&#10;자동 생성된 설명">
                  <a:extLst>
                    <a:ext uri="{FF2B5EF4-FFF2-40B4-BE49-F238E27FC236}">
                      <a16:creationId xmlns:a16="http://schemas.microsoft.com/office/drawing/2014/main" id="{1886F2BB-8F73-40AB-BE93-54F188A4C3F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9494" t="8324" b="51460"/>
                <a:stretch/>
              </p:blipFill>
              <p:spPr>
                <a:xfrm>
                  <a:off x="1001042" y="2079799"/>
                  <a:ext cx="6437983" cy="1293597"/>
                </a:xfrm>
                <a:prstGeom prst="rect">
                  <a:avLst/>
                </a:prstGeom>
              </p:spPr>
            </p:pic>
            <p:pic>
              <p:nvPicPr>
                <p:cNvPr id="133" name="그림 132" descr="건물, 담장이(가) 표시된 사진&#10;&#10;자동 생성된 설명">
                  <a:extLst>
                    <a:ext uri="{FF2B5EF4-FFF2-40B4-BE49-F238E27FC236}">
                      <a16:creationId xmlns:a16="http://schemas.microsoft.com/office/drawing/2014/main" id="{09CF9B21-42A8-4F4E-87AC-6A3F0CBDA36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6409" t="55840" r="25818" b="8203"/>
                <a:stretch/>
              </p:blipFill>
              <p:spPr>
                <a:xfrm>
                  <a:off x="7014098" y="2025403"/>
                  <a:ext cx="4596511" cy="1293589"/>
                </a:xfrm>
                <a:prstGeom prst="rect">
                  <a:avLst/>
                </a:prstGeom>
              </p:spPr>
            </p:pic>
          </p:grpSp>
          <p:sp>
            <p:nvSpPr>
              <p:cNvPr id="126" name="직사각형 125">
                <a:extLst>
                  <a:ext uri="{FF2B5EF4-FFF2-40B4-BE49-F238E27FC236}">
                    <a16:creationId xmlns:a16="http://schemas.microsoft.com/office/drawing/2014/main" id="{757CEE5A-4391-4791-A4B3-88DFCF710EF1}"/>
                  </a:ext>
                </a:extLst>
              </p:cNvPr>
              <p:cNvSpPr/>
              <p:nvPr/>
            </p:nvSpPr>
            <p:spPr>
              <a:xfrm>
                <a:off x="1467798" y="2674981"/>
                <a:ext cx="618177" cy="369332"/>
              </a:xfrm>
              <a:prstGeom prst="rect">
                <a:avLst/>
              </a:prstGeom>
              <a:noFill/>
              <a:ln w="38100">
                <a:solidFill>
                  <a:srgbClr val="A1D7D7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dirty="0">
                    <a:latin typeface="제주명조" panose="02000300000000000000" pitchFamily="2" charset="-127"/>
                    <a:ea typeface="제주명조" panose="02000300000000000000" pitchFamily="2" charset="-127"/>
                  </a:rPr>
                  <a:t>(5)</a:t>
                </a:r>
                <a:endParaRPr lang="ko-KR" altLang="en-US" dirty="0">
                  <a:latin typeface="제주명조" panose="02000300000000000000" pitchFamily="2" charset="-127"/>
                  <a:ea typeface="제주명조" panose="02000300000000000000" pitchFamily="2" charset="-127"/>
                </a:endParaRPr>
              </a:p>
            </p:txBody>
          </p:sp>
          <p:sp>
            <p:nvSpPr>
              <p:cNvPr id="127" name="직사각형 126">
                <a:extLst>
                  <a:ext uri="{FF2B5EF4-FFF2-40B4-BE49-F238E27FC236}">
                    <a16:creationId xmlns:a16="http://schemas.microsoft.com/office/drawing/2014/main" id="{19E0EFF9-C224-4F2A-82E4-D1900949925D}"/>
                  </a:ext>
                </a:extLst>
              </p:cNvPr>
              <p:cNvSpPr/>
              <p:nvPr/>
            </p:nvSpPr>
            <p:spPr>
              <a:xfrm>
                <a:off x="3510886" y="2674981"/>
                <a:ext cx="618177" cy="369332"/>
              </a:xfrm>
              <a:prstGeom prst="rect">
                <a:avLst/>
              </a:prstGeom>
              <a:noFill/>
              <a:ln w="38100">
                <a:solidFill>
                  <a:srgbClr val="A1D7D7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dirty="0">
                    <a:latin typeface="제주명조" panose="02000300000000000000" pitchFamily="2" charset="-127"/>
                    <a:ea typeface="제주명조" panose="02000300000000000000" pitchFamily="2" charset="-127"/>
                  </a:rPr>
                  <a:t>(6)</a:t>
                </a:r>
                <a:endParaRPr lang="ko-KR" altLang="en-US" dirty="0">
                  <a:latin typeface="제주명조" panose="02000300000000000000" pitchFamily="2" charset="-127"/>
                  <a:ea typeface="제주명조" panose="02000300000000000000" pitchFamily="2" charset="-127"/>
                </a:endParaRPr>
              </a:p>
            </p:txBody>
          </p:sp>
          <p:sp>
            <p:nvSpPr>
              <p:cNvPr id="128" name="직사각형 127">
                <a:extLst>
                  <a:ext uri="{FF2B5EF4-FFF2-40B4-BE49-F238E27FC236}">
                    <a16:creationId xmlns:a16="http://schemas.microsoft.com/office/drawing/2014/main" id="{AF985AD9-4C79-450E-B442-3E35BE8D19E6}"/>
                  </a:ext>
                </a:extLst>
              </p:cNvPr>
              <p:cNvSpPr/>
              <p:nvPr/>
            </p:nvSpPr>
            <p:spPr>
              <a:xfrm>
                <a:off x="5477823" y="2674981"/>
                <a:ext cx="618177" cy="369332"/>
              </a:xfrm>
              <a:prstGeom prst="rect">
                <a:avLst/>
              </a:prstGeom>
              <a:noFill/>
              <a:ln w="38100">
                <a:solidFill>
                  <a:srgbClr val="A1D7D7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dirty="0">
                    <a:latin typeface="제주명조" panose="02000300000000000000" pitchFamily="2" charset="-127"/>
                    <a:ea typeface="제주명조" panose="02000300000000000000" pitchFamily="2" charset="-127"/>
                  </a:rPr>
                  <a:t>(7)</a:t>
                </a:r>
                <a:endParaRPr lang="ko-KR" altLang="en-US" dirty="0">
                  <a:latin typeface="제주명조" panose="02000300000000000000" pitchFamily="2" charset="-127"/>
                  <a:ea typeface="제주명조" panose="02000300000000000000" pitchFamily="2" charset="-127"/>
                </a:endParaRPr>
              </a:p>
            </p:txBody>
          </p:sp>
          <p:sp>
            <p:nvSpPr>
              <p:cNvPr id="129" name="직사각형 128">
                <a:extLst>
                  <a:ext uri="{FF2B5EF4-FFF2-40B4-BE49-F238E27FC236}">
                    <a16:creationId xmlns:a16="http://schemas.microsoft.com/office/drawing/2014/main" id="{C33EC091-279C-4AC0-808B-2352AEE16712}"/>
                  </a:ext>
                </a:extLst>
              </p:cNvPr>
              <p:cNvSpPr/>
              <p:nvPr/>
            </p:nvSpPr>
            <p:spPr>
              <a:xfrm>
                <a:off x="7444760" y="2674981"/>
                <a:ext cx="618177" cy="369332"/>
              </a:xfrm>
              <a:prstGeom prst="rect">
                <a:avLst/>
              </a:prstGeom>
              <a:noFill/>
              <a:ln w="38100">
                <a:solidFill>
                  <a:srgbClr val="A1D7D7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dirty="0">
                    <a:latin typeface="제주명조" panose="02000300000000000000" pitchFamily="2" charset="-127"/>
                    <a:ea typeface="제주명조" panose="02000300000000000000" pitchFamily="2" charset="-127"/>
                  </a:rPr>
                  <a:t>(8)</a:t>
                </a:r>
                <a:endParaRPr lang="ko-KR" altLang="en-US" dirty="0">
                  <a:latin typeface="제주명조" panose="02000300000000000000" pitchFamily="2" charset="-127"/>
                  <a:ea typeface="제주명조" panose="02000300000000000000" pitchFamily="2" charset="-127"/>
                </a:endParaRPr>
              </a:p>
            </p:txBody>
          </p:sp>
          <p:sp>
            <p:nvSpPr>
              <p:cNvPr id="130" name="직사각형 129">
                <a:extLst>
                  <a:ext uri="{FF2B5EF4-FFF2-40B4-BE49-F238E27FC236}">
                    <a16:creationId xmlns:a16="http://schemas.microsoft.com/office/drawing/2014/main" id="{BCB66CEC-B674-4DA4-8DA6-F614A9D7FF5B}"/>
                  </a:ext>
                </a:extLst>
              </p:cNvPr>
              <p:cNvSpPr/>
              <p:nvPr/>
            </p:nvSpPr>
            <p:spPr>
              <a:xfrm>
                <a:off x="9722632" y="2674981"/>
                <a:ext cx="605725" cy="369332"/>
              </a:xfrm>
              <a:prstGeom prst="rect">
                <a:avLst/>
              </a:prstGeom>
              <a:noFill/>
              <a:ln w="38100">
                <a:solidFill>
                  <a:srgbClr val="A1D7D7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dirty="0">
                    <a:latin typeface="제주명조" panose="02000300000000000000" pitchFamily="2" charset="-127"/>
                    <a:ea typeface="제주명조" panose="02000300000000000000" pitchFamily="2" charset="-127"/>
                  </a:rPr>
                  <a:t>(9)</a:t>
                </a:r>
                <a:endParaRPr lang="ko-KR" altLang="en-US" dirty="0">
                  <a:latin typeface="제주명조" panose="02000300000000000000" pitchFamily="2" charset="-127"/>
                  <a:ea typeface="제주명조" panose="02000300000000000000" pitchFamily="2" charset="-127"/>
                </a:endParaRPr>
              </a:p>
            </p:txBody>
          </p:sp>
          <p:sp>
            <p:nvSpPr>
              <p:cNvPr id="131" name="직사각형 130">
                <a:extLst>
                  <a:ext uri="{FF2B5EF4-FFF2-40B4-BE49-F238E27FC236}">
                    <a16:creationId xmlns:a16="http://schemas.microsoft.com/office/drawing/2014/main" id="{D6883B9F-D629-4C28-8A19-E33625FA906E}"/>
                  </a:ext>
                </a:extLst>
              </p:cNvPr>
              <p:cNvSpPr/>
              <p:nvPr/>
            </p:nvSpPr>
            <p:spPr>
              <a:xfrm>
                <a:off x="9463836" y="2416605"/>
                <a:ext cx="1123318" cy="20397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 b="1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mbria Math" panose="02040503050406030204" pitchFamily="18" charset="0"/>
                  </a:rPr>
                  <a:t>maxpool</a:t>
                </a:r>
                <a:endParaRPr lang="ko-KR" altLang="en-US" sz="11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mbria Math" panose="02040503050406030204" pitchFamily="18" charset="0"/>
                </a:endParaRPr>
              </a:p>
            </p:txBody>
          </p:sp>
        </p:grp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71451116-980F-45CB-8557-C590B47AAE15}"/>
              </a:ext>
            </a:extLst>
          </p:cNvPr>
          <p:cNvGrpSpPr/>
          <p:nvPr/>
        </p:nvGrpSpPr>
        <p:grpSpPr>
          <a:xfrm>
            <a:off x="507449" y="6149036"/>
            <a:ext cx="14511007" cy="1417927"/>
            <a:chOff x="1078190" y="4815106"/>
            <a:chExt cx="14511007" cy="1417927"/>
          </a:xfrm>
        </p:grpSpPr>
        <p:grpSp>
          <p:nvGrpSpPr>
            <p:cNvPr id="134" name="그룹 133">
              <a:extLst>
                <a:ext uri="{FF2B5EF4-FFF2-40B4-BE49-F238E27FC236}">
                  <a16:creationId xmlns:a16="http://schemas.microsoft.com/office/drawing/2014/main" id="{EF6EE371-AEEC-4E62-80B0-35C479E03FF7}"/>
                </a:ext>
              </a:extLst>
            </p:cNvPr>
            <p:cNvGrpSpPr/>
            <p:nvPr/>
          </p:nvGrpSpPr>
          <p:grpSpPr>
            <a:xfrm>
              <a:off x="1078190" y="4915153"/>
              <a:ext cx="10355365" cy="1317880"/>
              <a:chOff x="1247775" y="1750716"/>
              <a:chExt cx="10355365" cy="1317880"/>
            </a:xfrm>
          </p:grpSpPr>
          <p:pic>
            <p:nvPicPr>
              <p:cNvPr id="142" name="그림 141" descr="건물, 담장이(가) 표시된 사진&#10;&#10;자동 생성된 설명">
                <a:extLst>
                  <a:ext uri="{FF2B5EF4-FFF2-40B4-BE49-F238E27FC236}">
                    <a16:creationId xmlns:a16="http://schemas.microsoft.com/office/drawing/2014/main" id="{A3D951BE-49D1-4AF2-98EB-F3A5606461B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494" t="8324" b="51460"/>
              <a:stretch/>
            </p:blipFill>
            <p:spPr>
              <a:xfrm>
                <a:off x="1247775" y="1774999"/>
                <a:ext cx="6437983" cy="1293597"/>
              </a:xfrm>
              <a:prstGeom prst="rect">
                <a:avLst/>
              </a:prstGeom>
            </p:spPr>
          </p:pic>
          <p:sp>
            <p:nvSpPr>
              <p:cNvPr id="136" name="직사각형 135">
                <a:extLst>
                  <a:ext uri="{FF2B5EF4-FFF2-40B4-BE49-F238E27FC236}">
                    <a16:creationId xmlns:a16="http://schemas.microsoft.com/office/drawing/2014/main" id="{5274AE2D-C9F7-4CE3-8B1F-16BD15A46E69}"/>
                  </a:ext>
                </a:extLst>
              </p:cNvPr>
              <p:cNvSpPr/>
              <p:nvPr/>
            </p:nvSpPr>
            <p:spPr>
              <a:xfrm>
                <a:off x="1467798" y="2674981"/>
                <a:ext cx="618177" cy="369332"/>
              </a:xfrm>
              <a:prstGeom prst="rect">
                <a:avLst/>
              </a:prstGeom>
              <a:noFill/>
              <a:ln w="38100">
                <a:solidFill>
                  <a:srgbClr val="A1D7D7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dirty="0">
                    <a:latin typeface="제주명조" panose="02000300000000000000" pitchFamily="2" charset="-127"/>
                    <a:ea typeface="제주명조" panose="02000300000000000000" pitchFamily="2" charset="-127"/>
                  </a:rPr>
                  <a:t>(10)</a:t>
                </a:r>
                <a:endParaRPr lang="ko-KR" altLang="en-US" dirty="0">
                  <a:latin typeface="제주명조" panose="02000300000000000000" pitchFamily="2" charset="-127"/>
                  <a:ea typeface="제주명조" panose="02000300000000000000" pitchFamily="2" charset="-127"/>
                </a:endParaRPr>
              </a:p>
            </p:txBody>
          </p:sp>
          <p:sp>
            <p:nvSpPr>
              <p:cNvPr id="137" name="직사각형 136">
                <a:extLst>
                  <a:ext uri="{FF2B5EF4-FFF2-40B4-BE49-F238E27FC236}">
                    <a16:creationId xmlns:a16="http://schemas.microsoft.com/office/drawing/2014/main" id="{052BCC11-288C-4321-A9EC-583A57E8EF23}"/>
                  </a:ext>
                </a:extLst>
              </p:cNvPr>
              <p:cNvSpPr/>
              <p:nvPr/>
            </p:nvSpPr>
            <p:spPr>
              <a:xfrm>
                <a:off x="3510886" y="2674981"/>
                <a:ext cx="618177" cy="369332"/>
              </a:xfrm>
              <a:prstGeom prst="rect">
                <a:avLst/>
              </a:prstGeom>
              <a:noFill/>
              <a:ln w="38100">
                <a:solidFill>
                  <a:srgbClr val="A1D7D7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dirty="0">
                    <a:latin typeface="제주명조" panose="02000300000000000000" pitchFamily="2" charset="-127"/>
                    <a:ea typeface="제주명조" panose="02000300000000000000" pitchFamily="2" charset="-127"/>
                  </a:rPr>
                  <a:t>(11)</a:t>
                </a:r>
                <a:endParaRPr lang="ko-KR" altLang="en-US" dirty="0">
                  <a:latin typeface="제주명조" panose="02000300000000000000" pitchFamily="2" charset="-127"/>
                  <a:ea typeface="제주명조" panose="02000300000000000000" pitchFamily="2" charset="-127"/>
                </a:endParaRPr>
              </a:p>
            </p:txBody>
          </p:sp>
          <p:sp>
            <p:nvSpPr>
              <p:cNvPr id="138" name="직사각형 137">
                <a:extLst>
                  <a:ext uri="{FF2B5EF4-FFF2-40B4-BE49-F238E27FC236}">
                    <a16:creationId xmlns:a16="http://schemas.microsoft.com/office/drawing/2014/main" id="{B334CA2C-7FDC-4DE2-947A-5801C6F779BF}"/>
                  </a:ext>
                </a:extLst>
              </p:cNvPr>
              <p:cNvSpPr/>
              <p:nvPr/>
            </p:nvSpPr>
            <p:spPr>
              <a:xfrm>
                <a:off x="5477823" y="2674981"/>
                <a:ext cx="618177" cy="369332"/>
              </a:xfrm>
              <a:prstGeom prst="rect">
                <a:avLst/>
              </a:prstGeom>
              <a:noFill/>
              <a:ln w="38100">
                <a:solidFill>
                  <a:srgbClr val="A1D7D7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dirty="0">
                    <a:latin typeface="제주명조" panose="02000300000000000000" pitchFamily="2" charset="-127"/>
                    <a:ea typeface="제주명조" panose="02000300000000000000" pitchFamily="2" charset="-127"/>
                  </a:rPr>
                  <a:t>(12)</a:t>
                </a:r>
                <a:endParaRPr lang="ko-KR" altLang="en-US" dirty="0">
                  <a:latin typeface="제주명조" panose="02000300000000000000" pitchFamily="2" charset="-127"/>
                  <a:ea typeface="제주명조" panose="02000300000000000000" pitchFamily="2" charset="-127"/>
                </a:endParaRPr>
              </a:p>
            </p:txBody>
          </p:sp>
          <p:pic>
            <p:nvPicPr>
              <p:cNvPr id="144" name="그림 143" descr="건물, 담장이(가) 표시된 사진&#10;&#10;자동 생성된 설명">
                <a:extLst>
                  <a:ext uri="{FF2B5EF4-FFF2-40B4-BE49-F238E27FC236}">
                    <a16:creationId xmlns:a16="http://schemas.microsoft.com/office/drawing/2014/main" id="{A8C593EE-9D27-4CED-A314-ED411210E2F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1339" t="8324" b="51460"/>
              <a:stretch/>
            </p:blipFill>
            <p:spPr>
              <a:xfrm>
                <a:off x="7430416" y="1750716"/>
                <a:ext cx="4172724" cy="1293597"/>
              </a:xfrm>
              <a:prstGeom prst="rect">
                <a:avLst/>
              </a:prstGeom>
            </p:spPr>
          </p:pic>
          <p:sp>
            <p:nvSpPr>
              <p:cNvPr id="139" name="직사각형 138">
                <a:extLst>
                  <a:ext uri="{FF2B5EF4-FFF2-40B4-BE49-F238E27FC236}">
                    <a16:creationId xmlns:a16="http://schemas.microsoft.com/office/drawing/2014/main" id="{3B7B8084-CFBC-42D9-9617-F1543103C907}"/>
                  </a:ext>
                </a:extLst>
              </p:cNvPr>
              <p:cNvSpPr/>
              <p:nvPr/>
            </p:nvSpPr>
            <p:spPr>
              <a:xfrm>
                <a:off x="7444759" y="2577032"/>
                <a:ext cx="618177" cy="369332"/>
              </a:xfrm>
              <a:prstGeom prst="rect">
                <a:avLst/>
              </a:prstGeom>
              <a:noFill/>
              <a:ln w="38100">
                <a:solidFill>
                  <a:srgbClr val="A1D7D7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dirty="0">
                    <a:latin typeface="제주명조" panose="02000300000000000000" pitchFamily="2" charset="-127"/>
                    <a:ea typeface="제주명조" panose="02000300000000000000" pitchFamily="2" charset="-127"/>
                  </a:rPr>
                  <a:t>(13)</a:t>
                </a:r>
                <a:endParaRPr lang="ko-KR" altLang="en-US" dirty="0">
                  <a:latin typeface="제주명조" panose="02000300000000000000" pitchFamily="2" charset="-127"/>
                  <a:ea typeface="제주명조" panose="02000300000000000000" pitchFamily="2" charset="-127"/>
                </a:endParaRPr>
              </a:p>
            </p:txBody>
          </p:sp>
          <p:sp>
            <p:nvSpPr>
              <p:cNvPr id="140" name="직사각형 139">
                <a:extLst>
                  <a:ext uri="{FF2B5EF4-FFF2-40B4-BE49-F238E27FC236}">
                    <a16:creationId xmlns:a16="http://schemas.microsoft.com/office/drawing/2014/main" id="{77923A6A-D96F-4D71-A3AB-D6DD303F0421}"/>
                  </a:ext>
                </a:extLst>
              </p:cNvPr>
              <p:cNvSpPr/>
              <p:nvPr/>
            </p:nvSpPr>
            <p:spPr>
              <a:xfrm>
                <a:off x="9419769" y="2574926"/>
                <a:ext cx="605725" cy="369332"/>
              </a:xfrm>
              <a:prstGeom prst="rect">
                <a:avLst/>
              </a:prstGeom>
              <a:noFill/>
              <a:ln w="38100">
                <a:solidFill>
                  <a:srgbClr val="A1D7D7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>
                    <a:latin typeface="제주명조" panose="02000300000000000000" pitchFamily="2" charset="-127"/>
                    <a:ea typeface="제주명조" panose="02000300000000000000" pitchFamily="2" charset="-127"/>
                  </a:rPr>
                  <a:t>(14)</a:t>
                </a:r>
                <a:endParaRPr lang="ko-KR" altLang="en-US" dirty="0">
                  <a:latin typeface="제주명조" panose="02000300000000000000" pitchFamily="2" charset="-127"/>
                  <a:ea typeface="제주명조" panose="02000300000000000000" pitchFamily="2" charset="-127"/>
                </a:endParaRPr>
              </a:p>
            </p:txBody>
          </p:sp>
        </p:grpSp>
        <p:pic>
          <p:nvPicPr>
            <p:cNvPr id="145" name="그림 144" descr="건물, 담장이(가) 표시된 사진&#10;&#10;자동 생성된 설명">
              <a:extLst>
                <a:ext uri="{FF2B5EF4-FFF2-40B4-BE49-F238E27FC236}">
                  <a16:creationId xmlns:a16="http://schemas.microsoft.com/office/drawing/2014/main" id="{C038B7C7-A491-46A8-8CB2-B9044C7F7D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409" t="55840" r="25818" b="8203"/>
            <a:stretch/>
          </p:blipFill>
          <p:spPr>
            <a:xfrm>
              <a:off x="10992686" y="4815106"/>
              <a:ext cx="4596511" cy="1293589"/>
            </a:xfrm>
            <a:prstGeom prst="rect">
              <a:avLst/>
            </a:prstGeom>
          </p:spPr>
        </p:pic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AA935CDB-5FBD-443A-8BF9-34960DAD77C7}"/>
                </a:ext>
              </a:extLst>
            </p:cNvPr>
            <p:cNvSpPr/>
            <p:nvPr/>
          </p:nvSpPr>
          <p:spPr>
            <a:xfrm>
              <a:off x="11176615" y="5769484"/>
              <a:ext cx="618177" cy="369332"/>
            </a:xfrm>
            <a:prstGeom prst="rect">
              <a:avLst/>
            </a:prstGeom>
            <a:noFill/>
            <a:ln w="38100">
              <a:solidFill>
                <a:srgbClr val="A1D7D7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dirty="0">
                  <a:latin typeface="제주명조" panose="02000300000000000000" pitchFamily="2" charset="-127"/>
                  <a:ea typeface="제주명조" panose="02000300000000000000" pitchFamily="2" charset="-127"/>
                </a:rPr>
                <a:t>(15)</a:t>
              </a:r>
              <a:endParaRPr lang="ko-KR" altLang="en-US" dirty="0">
                <a:latin typeface="제주명조" panose="02000300000000000000" pitchFamily="2" charset="-127"/>
                <a:ea typeface="제주명조" panose="02000300000000000000" pitchFamily="2" charset="-127"/>
              </a:endParaRPr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EAC84CF3-DB45-4F62-BF2B-502BD558A0E2}"/>
                </a:ext>
              </a:extLst>
            </p:cNvPr>
            <p:cNvSpPr/>
            <p:nvPr/>
          </p:nvSpPr>
          <p:spPr>
            <a:xfrm>
              <a:off x="13454487" y="5769484"/>
              <a:ext cx="605725" cy="369332"/>
            </a:xfrm>
            <a:prstGeom prst="rect">
              <a:avLst/>
            </a:prstGeom>
            <a:noFill/>
            <a:ln w="38100">
              <a:solidFill>
                <a:srgbClr val="A1D7D7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dirty="0">
                  <a:latin typeface="제주명조" panose="02000300000000000000" pitchFamily="2" charset="-127"/>
                  <a:ea typeface="제주명조" panose="02000300000000000000" pitchFamily="2" charset="-127"/>
                </a:rPr>
                <a:t>(16)</a:t>
              </a:r>
              <a:endParaRPr lang="ko-KR" altLang="en-US" dirty="0">
                <a:latin typeface="제주명조" panose="02000300000000000000" pitchFamily="2" charset="-127"/>
                <a:ea typeface="제주명조" panose="02000300000000000000" pitchFamily="2" charset="-127"/>
              </a:endParaRPr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E6F2877D-C561-4337-B9D3-F0B7888CE90E}"/>
                </a:ext>
              </a:extLst>
            </p:cNvPr>
            <p:cNvSpPr/>
            <p:nvPr/>
          </p:nvSpPr>
          <p:spPr>
            <a:xfrm>
              <a:off x="13195691" y="5511108"/>
              <a:ext cx="1123318" cy="2039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Cambria Math" panose="02040503050406030204" pitchFamily="18" charset="0"/>
                </a:rPr>
                <a:t>maxpool</a:t>
              </a:r>
              <a:endParaRPr lang="ko-KR" altLang="en-US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mbria Math" panose="02040503050406030204" pitchFamily="18" charset="0"/>
              </a:endParaRPr>
            </a:p>
          </p:txBody>
        </p:sp>
      </p:grpSp>
      <p:grpSp>
        <p:nvGrpSpPr>
          <p:cNvPr id="149" name="그룹 148">
            <a:extLst>
              <a:ext uri="{FF2B5EF4-FFF2-40B4-BE49-F238E27FC236}">
                <a16:creationId xmlns:a16="http://schemas.microsoft.com/office/drawing/2014/main" id="{A2AF5458-7D78-4408-9189-A5239C710434}"/>
              </a:ext>
            </a:extLst>
          </p:cNvPr>
          <p:cNvGrpSpPr/>
          <p:nvPr/>
        </p:nvGrpSpPr>
        <p:grpSpPr>
          <a:xfrm>
            <a:off x="507449" y="7709404"/>
            <a:ext cx="14511007" cy="1417927"/>
            <a:chOff x="1078190" y="4815106"/>
            <a:chExt cx="14511007" cy="1417927"/>
          </a:xfrm>
        </p:grpSpPr>
        <p:grpSp>
          <p:nvGrpSpPr>
            <p:cNvPr id="150" name="그룹 149">
              <a:extLst>
                <a:ext uri="{FF2B5EF4-FFF2-40B4-BE49-F238E27FC236}">
                  <a16:creationId xmlns:a16="http://schemas.microsoft.com/office/drawing/2014/main" id="{B093314A-FFE0-4295-89C9-8E7A8AB1A26E}"/>
                </a:ext>
              </a:extLst>
            </p:cNvPr>
            <p:cNvGrpSpPr/>
            <p:nvPr/>
          </p:nvGrpSpPr>
          <p:grpSpPr>
            <a:xfrm>
              <a:off x="1078190" y="4915153"/>
              <a:ext cx="10355365" cy="1317880"/>
              <a:chOff x="1247775" y="1750716"/>
              <a:chExt cx="10355365" cy="1317880"/>
            </a:xfrm>
          </p:grpSpPr>
          <p:pic>
            <p:nvPicPr>
              <p:cNvPr id="155" name="그림 154" descr="건물, 담장이(가) 표시된 사진&#10;&#10;자동 생성된 설명">
                <a:extLst>
                  <a:ext uri="{FF2B5EF4-FFF2-40B4-BE49-F238E27FC236}">
                    <a16:creationId xmlns:a16="http://schemas.microsoft.com/office/drawing/2014/main" id="{6C565DFD-E68E-4CC9-A0E7-98E573CADEC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494" t="8324" b="51460"/>
              <a:stretch/>
            </p:blipFill>
            <p:spPr>
              <a:xfrm>
                <a:off x="1247775" y="1774999"/>
                <a:ext cx="6437983" cy="1293597"/>
              </a:xfrm>
              <a:prstGeom prst="rect">
                <a:avLst/>
              </a:prstGeom>
            </p:spPr>
          </p:pic>
          <p:sp>
            <p:nvSpPr>
              <p:cNvPr id="156" name="직사각형 155">
                <a:extLst>
                  <a:ext uri="{FF2B5EF4-FFF2-40B4-BE49-F238E27FC236}">
                    <a16:creationId xmlns:a16="http://schemas.microsoft.com/office/drawing/2014/main" id="{6203E76E-1371-45C1-8552-4F475D6A68E9}"/>
                  </a:ext>
                </a:extLst>
              </p:cNvPr>
              <p:cNvSpPr/>
              <p:nvPr/>
            </p:nvSpPr>
            <p:spPr>
              <a:xfrm>
                <a:off x="1467798" y="2674981"/>
                <a:ext cx="618177" cy="369332"/>
              </a:xfrm>
              <a:prstGeom prst="rect">
                <a:avLst/>
              </a:prstGeom>
              <a:noFill/>
              <a:ln w="38100">
                <a:solidFill>
                  <a:srgbClr val="A1D7D7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dirty="0">
                    <a:latin typeface="제주명조" panose="02000300000000000000" pitchFamily="2" charset="-127"/>
                    <a:ea typeface="제주명조" panose="02000300000000000000" pitchFamily="2" charset="-127"/>
                  </a:rPr>
                  <a:t>(17)</a:t>
                </a:r>
                <a:endParaRPr lang="ko-KR" altLang="en-US" dirty="0">
                  <a:latin typeface="제주명조" panose="02000300000000000000" pitchFamily="2" charset="-127"/>
                  <a:ea typeface="제주명조" panose="02000300000000000000" pitchFamily="2" charset="-127"/>
                </a:endParaRPr>
              </a:p>
            </p:txBody>
          </p:sp>
          <p:sp>
            <p:nvSpPr>
              <p:cNvPr id="157" name="직사각형 156">
                <a:extLst>
                  <a:ext uri="{FF2B5EF4-FFF2-40B4-BE49-F238E27FC236}">
                    <a16:creationId xmlns:a16="http://schemas.microsoft.com/office/drawing/2014/main" id="{EA3811C1-5346-4213-85E9-C9A3C69B411D}"/>
                  </a:ext>
                </a:extLst>
              </p:cNvPr>
              <p:cNvSpPr/>
              <p:nvPr/>
            </p:nvSpPr>
            <p:spPr>
              <a:xfrm>
                <a:off x="3510886" y="2674981"/>
                <a:ext cx="618177" cy="369332"/>
              </a:xfrm>
              <a:prstGeom prst="rect">
                <a:avLst/>
              </a:prstGeom>
              <a:noFill/>
              <a:ln w="38100">
                <a:solidFill>
                  <a:srgbClr val="A1D7D7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dirty="0">
                    <a:latin typeface="제주명조" panose="02000300000000000000" pitchFamily="2" charset="-127"/>
                    <a:ea typeface="제주명조" panose="02000300000000000000" pitchFamily="2" charset="-127"/>
                  </a:rPr>
                  <a:t>(18)</a:t>
                </a:r>
                <a:endParaRPr lang="ko-KR" altLang="en-US" dirty="0">
                  <a:latin typeface="제주명조" panose="02000300000000000000" pitchFamily="2" charset="-127"/>
                  <a:ea typeface="제주명조" panose="02000300000000000000" pitchFamily="2" charset="-127"/>
                </a:endParaRPr>
              </a:p>
            </p:txBody>
          </p:sp>
          <p:sp>
            <p:nvSpPr>
              <p:cNvPr id="158" name="직사각형 157">
                <a:extLst>
                  <a:ext uri="{FF2B5EF4-FFF2-40B4-BE49-F238E27FC236}">
                    <a16:creationId xmlns:a16="http://schemas.microsoft.com/office/drawing/2014/main" id="{AD5BDEBF-DCAB-4384-9692-A3FB31A8D92A}"/>
                  </a:ext>
                </a:extLst>
              </p:cNvPr>
              <p:cNvSpPr/>
              <p:nvPr/>
            </p:nvSpPr>
            <p:spPr>
              <a:xfrm>
                <a:off x="5477823" y="2674981"/>
                <a:ext cx="618177" cy="369332"/>
              </a:xfrm>
              <a:prstGeom prst="rect">
                <a:avLst/>
              </a:prstGeom>
              <a:noFill/>
              <a:ln w="38100">
                <a:solidFill>
                  <a:srgbClr val="A1D7D7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dirty="0">
                    <a:latin typeface="제주명조" panose="02000300000000000000" pitchFamily="2" charset="-127"/>
                    <a:ea typeface="제주명조" panose="02000300000000000000" pitchFamily="2" charset="-127"/>
                  </a:rPr>
                  <a:t>(19)</a:t>
                </a:r>
                <a:endParaRPr lang="ko-KR" altLang="en-US" dirty="0">
                  <a:latin typeface="제주명조" panose="02000300000000000000" pitchFamily="2" charset="-127"/>
                  <a:ea typeface="제주명조" panose="02000300000000000000" pitchFamily="2" charset="-127"/>
                </a:endParaRPr>
              </a:p>
            </p:txBody>
          </p:sp>
          <p:pic>
            <p:nvPicPr>
              <p:cNvPr id="159" name="그림 158" descr="건물, 담장이(가) 표시된 사진&#10;&#10;자동 생성된 설명">
                <a:extLst>
                  <a:ext uri="{FF2B5EF4-FFF2-40B4-BE49-F238E27FC236}">
                    <a16:creationId xmlns:a16="http://schemas.microsoft.com/office/drawing/2014/main" id="{87128C5E-C020-4DB5-BA2D-36D310810C9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1339" t="8324" b="51460"/>
              <a:stretch/>
            </p:blipFill>
            <p:spPr>
              <a:xfrm>
                <a:off x="7430416" y="1750716"/>
                <a:ext cx="4172724" cy="1293597"/>
              </a:xfrm>
              <a:prstGeom prst="rect">
                <a:avLst/>
              </a:prstGeom>
            </p:spPr>
          </p:pic>
          <p:sp>
            <p:nvSpPr>
              <p:cNvPr id="160" name="직사각형 159">
                <a:extLst>
                  <a:ext uri="{FF2B5EF4-FFF2-40B4-BE49-F238E27FC236}">
                    <a16:creationId xmlns:a16="http://schemas.microsoft.com/office/drawing/2014/main" id="{F2124FF7-5EF2-4B1E-A31F-E73A76879235}"/>
                  </a:ext>
                </a:extLst>
              </p:cNvPr>
              <p:cNvSpPr/>
              <p:nvPr/>
            </p:nvSpPr>
            <p:spPr>
              <a:xfrm>
                <a:off x="7444759" y="2577032"/>
                <a:ext cx="618177" cy="369332"/>
              </a:xfrm>
              <a:prstGeom prst="rect">
                <a:avLst/>
              </a:prstGeom>
              <a:noFill/>
              <a:ln w="38100">
                <a:solidFill>
                  <a:srgbClr val="A1D7D7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dirty="0">
                    <a:latin typeface="제주명조" panose="02000300000000000000" pitchFamily="2" charset="-127"/>
                    <a:ea typeface="제주명조" panose="02000300000000000000" pitchFamily="2" charset="-127"/>
                  </a:rPr>
                  <a:t>(20)</a:t>
                </a:r>
                <a:endParaRPr lang="ko-KR" altLang="en-US" dirty="0">
                  <a:latin typeface="제주명조" panose="02000300000000000000" pitchFamily="2" charset="-127"/>
                  <a:ea typeface="제주명조" panose="02000300000000000000" pitchFamily="2" charset="-127"/>
                </a:endParaRPr>
              </a:p>
            </p:txBody>
          </p:sp>
          <p:sp>
            <p:nvSpPr>
              <p:cNvPr id="161" name="직사각형 160">
                <a:extLst>
                  <a:ext uri="{FF2B5EF4-FFF2-40B4-BE49-F238E27FC236}">
                    <a16:creationId xmlns:a16="http://schemas.microsoft.com/office/drawing/2014/main" id="{FAD607AA-44FE-4D2B-A930-85DBA320F097}"/>
                  </a:ext>
                </a:extLst>
              </p:cNvPr>
              <p:cNvSpPr/>
              <p:nvPr/>
            </p:nvSpPr>
            <p:spPr>
              <a:xfrm>
                <a:off x="9419769" y="2574926"/>
                <a:ext cx="605725" cy="369332"/>
              </a:xfrm>
              <a:prstGeom prst="rect">
                <a:avLst/>
              </a:prstGeom>
              <a:noFill/>
              <a:ln w="38100">
                <a:solidFill>
                  <a:srgbClr val="A1D7D7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dirty="0">
                    <a:latin typeface="제주명조" panose="02000300000000000000" pitchFamily="2" charset="-127"/>
                    <a:ea typeface="제주명조" panose="02000300000000000000" pitchFamily="2" charset="-127"/>
                  </a:rPr>
                  <a:t>(21)</a:t>
                </a:r>
                <a:endParaRPr lang="ko-KR" altLang="en-US" dirty="0">
                  <a:latin typeface="제주명조" panose="02000300000000000000" pitchFamily="2" charset="-127"/>
                  <a:ea typeface="제주명조" panose="02000300000000000000" pitchFamily="2" charset="-127"/>
                </a:endParaRPr>
              </a:p>
            </p:txBody>
          </p:sp>
        </p:grpSp>
        <p:pic>
          <p:nvPicPr>
            <p:cNvPr id="151" name="그림 150" descr="건물, 담장이(가) 표시된 사진&#10;&#10;자동 생성된 설명">
              <a:extLst>
                <a:ext uri="{FF2B5EF4-FFF2-40B4-BE49-F238E27FC236}">
                  <a16:creationId xmlns:a16="http://schemas.microsoft.com/office/drawing/2014/main" id="{194BFB1B-C1AF-4F75-A374-E227EA2148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409" t="55840" r="25818" b="8203"/>
            <a:stretch/>
          </p:blipFill>
          <p:spPr>
            <a:xfrm>
              <a:off x="10992686" y="4815106"/>
              <a:ext cx="4596511" cy="1293589"/>
            </a:xfrm>
            <a:prstGeom prst="rect">
              <a:avLst/>
            </a:prstGeom>
          </p:spPr>
        </p:pic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AE0C9A5B-4C7A-4D30-A064-538A1532AF02}"/>
                </a:ext>
              </a:extLst>
            </p:cNvPr>
            <p:cNvSpPr/>
            <p:nvPr/>
          </p:nvSpPr>
          <p:spPr>
            <a:xfrm>
              <a:off x="11176615" y="5769484"/>
              <a:ext cx="618177" cy="369332"/>
            </a:xfrm>
            <a:prstGeom prst="rect">
              <a:avLst/>
            </a:prstGeom>
            <a:noFill/>
            <a:ln w="38100">
              <a:solidFill>
                <a:srgbClr val="A1D7D7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dirty="0">
                  <a:latin typeface="제주명조" panose="02000300000000000000" pitchFamily="2" charset="-127"/>
                  <a:ea typeface="제주명조" panose="02000300000000000000" pitchFamily="2" charset="-127"/>
                </a:rPr>
                <a:t>(22)</a:t>
              </a:r>
              <a:endParaRPr lang="ko-KR" altLang="en-US" dirty="0">
                <a:latin typeface="제주명조" panose="02000300000000000000" pitchFamily="2" charset="-127"/>
                <a:ea typeface="제주명조" panose="02000300000000000000" pitchFamily="2" charset="-127"/>
              </a:endParaRPr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6E0F1C93-7E83-4FA6-9EB1-09B338986066}"/>
                </a:ext>
              </a:extLst>
            </p:cNvPr>
            <p:cNvSpPr/>
            <p:nvPr/>
          </p:nvSpPr>
          <p:spPr>
            <a:xfrm>
              <a:off x="13454487" y="5769484"/>
              <a:ext cx="605725" cy="369332"/>
            </a:xfrm>
            <a:prstGeom prst="rect">
              <a:avLst/>
            </a:prstGeom>
            <a:noFill/>
            <a:ln w="38100">
              <a:solidFill>
                <a:srgbClr val="A1D7D7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dirty="0">
                  <a:latin typeface="제주명조" panose="02000300000000000000" pitchFamily="2" charset="-127"/>
                  <a:ea typeface="제주명조" panose="02000300000000000000" pitchFamily="2" charset="-127"/>
                </a:rPr>
                <a:t>(23)</a:t>
              </a:r>
              <a:endParaRPr lang="ko-KR" altLang="en-US" dirty="0">
                <a:latin typeface="제주명조" panose="02000300000000000000" pitchFamily="2" charset="-127"/>
                <a:ea typeface="제주명조" panose="02000300000000000000" pitchFamily="2" charset="-127"/>
              </a:endParaRPr>
            </a:p>
          </p:txBody>
        </p:sp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734B6CCF-E0FE-471F-A41F-2028EDA36981}"/>
                </a:ext>
              </a:extLst>
            </p:cNvPr>
            <p:cNvSpPr/>
            <p:nvPr/>
          </p:nvSpPr>
          <p:spPr>
            <a:xfrm>
              <a:off x="13195691" y="5511108"/>
              <a:ext cx="1123318" cy="2039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Cambria Math" panose="02040503050406030204" pitchFamily="18" charset="0"/>
                </a:rPr>
                <a:t>maxpool</a:t>
              </a:r>
              <a:endParaRPr lang="ko-KR" altLang="en-US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mbria Math" panose="02040503050406030204" pitchFamily="18" charset="0"/>
              </a:endParaRPr>
            </a:p>
          </p:txBody>
        </p:sp>
      </p:grpSp>
      <p:grpSp>
        <p:nvGrpSpPr>
          <p:cNvPr id="162" name="그룹 161">
            <a:extLst>
              <a:ext uri="{FF2B5EF4-FFF2-40B4-BE49-F238E27FC236}">
                <a16:creationId xmlns:a16="http://schemas.microsoft.com/office/drawing/2014/main" id="{A950D170-8C96-4EBC-81A9-A665BC5B1121}"/>
              </a:ext>
            </a:extLst>
          </p:cNvPr>
          <p:cNvGrpSpPr/>
          <p:nvPr/>
        </p:nvGrpSpPr>
        <p:grpSpPr>
          <a:xfrm>
            <a:off x="507449" y="9269772"/>
            <a:ext cx="14511007" cy="1417927"/>
            <a:chOff x="1078190" y="4815106"/>
            <a:chExt cx="14511007" cy="1417927"/>
          </a:xfrm>
        </p:grpSpPr>
        <p:grpSp>
          <p:nvGrpSpPr>
            <p:cNvPr id="163" name="그룹 162">
              <a:extLst>
                <a:ext uri="{FF2B5EF4-FFF2-40B4-BE49-F238E27FC236}">
                  <a16:creationId xmlns:a16="http://schemas.microsoft.com/office/drawing/2014/main" id="{00E1F6FE-0B8A-46AA-B8E6-4C6A257E2E2A}"/>
                </a:ext>
              </a:extLst>
            </p:cNvPr>
            <p:cNvGrpSpPr/>
            <p:nvPr/>
          </p:nvGrpSpPr>
          <p:grpSpPr>
            <a:xfrm>
              <a:off x="1078190" y="4915153"/>
              <a:ext cx="10355365" cy="1317880"/>
              <a:chOff x="1247775" y="1750716"/>
              <a:chExt cx="10355365" cy="1317880"/>
            </a:xfrm>
          </p:grpSpPr>
          <p:pic>
            <p:nvPicPr>
              <p:cNvPr id="168" name="그림 167" descr="건물, 담장이(가) 표시된 사진&#10;&#10;자동 생성된 설명">
                <a:extLst>
                  <a:ext uri="{FF2B5EF4-FFF2-40B4-BE49-F238E27FC236}">
                    <a16:creationId xmlns:a16="http://schemas.microsoft.com/office/drawing/2014/main" id="{033C2916-CCB8-4FBB-9CF6-616E547CA7D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494" t="8324" b="51460"/>
              <a:stretch/>
            </p:blipFill>
            <p:spPr>
              <a:xfrm>
                <a:off x="1247775" y="1774999"/>
                <a:ext cx="6437983" cy="1293597"/>
              </a:xfrm>
              <a:prstGeom prst="rect">
                <a:avLst/>
              </a:prstGeom>
            </p:spPr>
          </p:pic>
          <p:sp>
            <p:nvSpPr>
              <p:cNvPr id="169" name="직사각형 168">
                <a:extLst>
                  <a:ext uri="{FF2B5EF4-FFF2-40B4-BE49-F238E27FC236}">
                    <a16:creationId xmlns:a16="http://schemas.microsoft.com/office/drawing/2014/main" id="{8F20D6B8-62EE-4C21-A34F-E939A4B0A28D}"/>
                  </a:ext>
                </a:extLst>
              </p:cNvPr>
              <p:cNvSpPr/>
              <p:nvPr/>
            </p:nvSpPr>
            <p:spPr>
              <a:xfrm>
                <a:off x="1467798" y="2674981"/>
                <a:ext cx="618177" cy="369332"/>
              </a:xfrm>
              <a:prstGeom prst="rect">
                <a:avLst/>
              </a:prstGeom>
              <a:noFill/>
              <a:ln w="38100">
                <a:solidFill>
                  <a:srgbClr val="A1D7D7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dirty="0">
                    <a:latin typeface="제주명조" panose="02000300000000000000" pitchFamily="2" charset="-127"/>
                    <a:ea typeface="제주명조" panose="02000300000000000000" pitchFamily="2" charset="-127"/>
                  </a:rPr>
                  <a:t>(24)</a:t>
                </a:r>
                <a:endParaRPr lang="ko-KR" altLang="en-US" dirty="0">
                  <a:latin typeface="제주명조" panose="02000300000000000000" pitchFamily="2" charset="-127"/>
                  <a:ea typeface="제주명조" panose="02000300000000000000" pitchFamily="2" charset="-127"/>
                </a:endParaRPr>
              </a:p>
            </p:txBody>
          </p:sp>
          <p:sp>
            <p:nvSpPr>
              <p:cNvPr id="170" name="직사각형 169">
                <a:extLst>
                  <a:ext uri="{FF2B5EF4-FFF2-40B4-BE49-F238E27FC236}">
                    <a16:creationId xmlns:a16="http://schemas.microsoft.com/office/drawing/2014/main" id="{14766300-E431-490B-A063-D340520B5975}"/>
                  </a:ext>
                </a:extLst>
              </p:cNvPr>
              <p:cNvSpPr/>
              <p:nvPr/>
            </p:nvSpPr>
            <p:spPr>
              <a:xfrm>
                <a:off x="3510886" y="2674981"/>
                <a:ext cx="618177" cy="369332"/>
              </a:xfrm>
              <a:prstGeom prst="rect">
                <a:avLst/>
              </a:prstGeom>
              <a:noFill/>
              <a:ln w="38100">
                <a:solidFill>
                  <a:srgbClr val="A1D7D7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dirty="0">
                    <a:latin typeface="제주명조" panose="02000300000000000000" pitchFamily="2" charset="-127"/>
                    <a:ea typeface="제주명조" panose="02000300000000000000" pitchFamily="2" charset="-127"/>
                  </a:rPr>
                  <a:t>(25)</a:t>
                </a:r>
                <a:endParaRPr lang="ko-KR" altLang="en-US" dirty="0">
                  <a:latin typeface="제주명조" panose="02000300000000000000" pitchFamily="2" charset="-127"/>
                  <a:ea typeface="제주명조" panose="02000300000000000000" pitchFamily="2" charset="-127"/>
                </a:endParaRPr>
              </a:p>
            </p:txBody>
          </p:sp>
          <p:sp>
            <p:nvSpPr>
              <p:cNvPr id="171" name="직사각형 170">
                <a:extLst>
                  <a:ext uri="{FF2B5EF4-FFF2-40B4-BE49-F238E27FC236}">
                    <a16:creationId xmlns:a16="http://schemas.microsoft.com/office/drawing/2014/main" id="{8F69AD5D-F92D-42D1-8003-68C29D45CE51}"/>
                  </a:ext>
                </a:extLst>
              </p:cNvPr>
              <p:cNvSpPr/>
              <p:nvPr/>
            </p:nvSpPr>
            <p:spPr>
              <a:xfrm>
                <a:off x="5477823" y="2674981"/>
                <a:ext cx="618177" cy="369332"/>
              </a:xfrm>
              <a:prstGeom prst="rect">
                <a:avLst/>
              </a:prstGeom>
              <a:noFill/>
              <a:ln w="38100">
                <a:solidFill>
                  <a:srgbClr val="A1D7D7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dirty="0">
                    <a:latin typeface="제주명조" panose="02000300000000000000" pitchFamily="2" charset="-127"/>
                    <a:ea typeface="제주명조" panose="02000300000000000000" pitchFamily="2" charset="-127"/>
                  </a:rPr>
                  <a:t>(26)</a:t>
                </a:r>
                <a:endParaRPr lang="ko-KR" altLang="en-US" dirty="0">
                  <a:latin typeface="제주명조" panose="02000300000000000000" pitchFamily="2" charset="-127"/>
                  <a:ea typeface="제주명조" panose="02000300000000000000" pitchFamily="2" charset="-127"/>
                </a:endParaRPr>
              </a:p>
            </p:txBody>
          </p:sp>
          <p:pic>
            <p:nvPicPr>
              <p:cNvPr id="172" name="그림 171" descr="건물, 담장이(가) 표시된 사진&#10;&#10;자동 생성된 설명">
                <a:extLst>
                  <a:ext uri="{FF2B5EF4-FFF2-40B4-BE49-F238E27FC236}">
                    <a16:creationId xmlns:a16="http://schemas.microsoft.com/office/drawing/2014/main" id="{4966AFC0-5325-47EC-961A-1CF24CC50AD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1339" t="8324" b="51460"/>
              <a:stretch/>
            </p:blipFill>
            <p:spPr>
              <a:xfrm>
                <a:off x="7430416" y="1750716"/>
                <a:ext cx="4172724" cy="1293597"/>
              </a:xfrm>
              <a:prstGeom prst="rect">
                <a:avLst/>
              </a:prstGeom>
            </p:spPr>
          </p:pic>
          <p:sp>
            <p:nvSpPr>
              <p:cNvPr id="173" name="직사각형 172">
                <a:extLst>
                  <a:ext uri="{FF2B5EF4-FFF2-40B4-BE49-F238E27FC236}">
                    <a16:creationId xmlns:a16="http://schemas.microsoft.com/office/drawing/2014/main" id="{0CBFF1D3-6A20-427C-87F0-749E1421CD1B}"/>
                  </a:ext>
                </a:extLst>
              </p:cNvPr>
              <p:cNvSpPr/>
              <p:nvPr/>
            </p:nvSpPr>
            <p:spPr>
              <a:xfrm>
                <a:off x="7444759" y="2577032"/>
                <a:ext cx="618177" cy="369332"/>
              </a:xfrm>
              <a:prstGeom prst="rect">
                <a:avLst/>
              </a:prstGeom>
              <a:noFill/>
              <a:ln w="38100">
                <a:solidFill>
                  <a:srgbClr val="A1D7D7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dirty="0">
                    <a:latin typeface="제주명조" panose="02000300000000000000" pitchFamily="2" charset="-127"/>
                    <a:ea typeface="제주명조" panose="02000300000000000000" pitchFamily="2" charset="-127"/>
                  </a:rPr>
                  <a:t>(27)</a:t>
                </a:r>
                <a:endParaRPr lang="ko-KR" altLang="en-US" dirty="0">
                  <a:latin typeface="제주명조" panose="02000300000000000000" pitchFamily="2" charset="-127"/>
                  <a:ea typeface="제주명조" panose="02000300000000000000" pitchFamily="2" charset="-127"/>
                </a:endParaRPr>
              </a:p>
            </p:txBody>
          </p:sp>
          <p:sp>
            <p:nvSpPr>
              <p:cNvPr id="174" name="직사각형 173">
                <a:extLst>
                  <a:ext uri="{FF2B5EF4-FFF2-40B4-BE49-F238E27FC236}">
                    <a16:creationId xmlns:a16="http://schemas.microsoft.com/office/drawing/2014/main" id="{B50B76F7-B9D5-4F2B-8A7D-A23A4DA6BEE8}"/>
                  </a:ext>
                </a:extLst>
              </p:cNvPr>
              <p:cNvSpPr/>
              <p:nvPr/>
            </p:nvSpPr>
            <p:spPr>
              <a:xfrm>
                <a:off x="9419769" y="2574926"/>
                <a:ext cx="605725" cy="369332"/>
              </a:xfrm>
              <a:prstGeom prst="rect">
                <a:avLst/>
              </a:prstGeom>
              <a:noFill/>
              <a:ln w="38100">
                <a:solidFill>
                  <a:srgbClr val="A1D7D7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dirty="0">
                    <a:latin typeface="제주명조" panose="02000300000000000000" pitchFamily="2" charset="-127"/>
                    <a:ea typeface="제주명조" panose="02000300000000000000" pitchFamily="2" charset="-127"/>
                  </a:rPr>
                  <a:t>(28)</a:t>
                </a:r>
                <a:endParaRPr lang="ko-KR" altLang="en-US" dirty="0">
                  <a:latin typeface="제주명조" panose="02000300000000000000" pitchFamily="2" charset="-127"/>
                  <a:ea typeface="제주명조" panose="02000300000000000000" pitchFamily="2" charset="-127"/>
                </a:endParaRPr>
              </a:p>
            </p:txBody>
          </p:sp>
        </p:grpSp>
        <p:pic>
          <p:nvPicPr>
            <p:cNvPr id="164" name="그림 163" descr="건물, 담장이(가) 표시된 사진&#10;&#10;자동 생성된 설명">
              <a:extLst>
                <a:ext uri="{FF2B5EF4-FFF2-40B4-BE49-F238E27FC236}">
                  <a16:creationId xmlns:a16="http://schemas.microsoft.com/office/drawing/2014/main" id="{228628F3-40FB-4F87-AB76-4B61B689211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409" t="55840" r="25818" b="8203"/>
            <a:stretch/>
          </p:blipFill>
          <p:spPr>
            <a:xfrm>
              <a:off x="10992686" y="4815106"/>
              <a:ext cx="4596511" cy="1293589"/>
            </a:xfrm>
            <a:prstGeom prst="rect">
              <a:avLst/>
            </a:prstGeom>
          </p:spPr>
        </p:pic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9B43CE69-D4F6-4EB0-99EE-4197CC8469C7}"/>
                </a:ext>
              </a:extLst>
            </p:cNvPr>
            <p:cNvSpPr/>
            <p:nvPr/>
          </p:nvSpPr>
          <p:spPr>
            <a:xfrm>
              <a:off x="11176615" y="5769484"/>
              <a:ext cx="618177" cy="369332"/>
            </a:xfrm>
            <a:prstGeom prst="rect">
              <a:avLst/>
            </a:prstGeom>
            <a:noFill/>
            <a:ln w="38100">
              <a:solidFill>
                <a:srgbClr val="A1D7D7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dirty="0">
                  <a:latin typeface="제주명조" panose="02000300000000000000" pitchFamily="2" charset="-127"/>
                  <a:ea typeface="제주명조" panose="02000300000000000000" pitchFamily="2" charset="-127"/>
                </a:rPr>
                <a:t>(29)</a:t>
              </a:r>
              <a:endParaRPr lang="ko-KR" altLang="en-US" dirty="0">
                <a:latin typeface="제주명조" panose="02000300000000000000" pitchFamily="2" charset="-127"/>
                <a:ea typeface="제주명조" panose="02000300000000000000" pitchFamily="2" charset="-127"/>
              </a:endParaRPr>
            </a:p>
          </p:txBody>
        </p:sp>
        <p:sp>
          <p:nvSpPr>
            <p:cNvPr id="166" name="직사각형 165">
              <a:extLst>
                <a:ext uri="{FF2B5EF4-FFF2-40B4-BE49-F238E27FC236}">
                  <a16:creationId xmlns:a16="http://schemas.microsoft.com/office/drawing/2014/main" id="{E53F00A2-F50E-4D60-BB09-D5F0E4ACF30C}"/>
                </a:ext>
              </a:extLst>
            </p:cNvPr>
            <p:cNvSpPr/>
            <p:nvPr/>
          </p:nvSpPr>
          <p:spPr>
            <a:xfrm>
              <a:off x="13454487" y="5769484"/>
              <a:ext cx="605725" cy="369332"/>
            </a:xfrm>
            <a:prstGeom prst="rect">
              <a:avLst/>
            </a:prstGeom>
            <a:noFill/>
            <a:ln w="38100">
              <a:solidFill>
                <a:srgbClr val="A1D7D7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dirty="0">
                  <a:latin typeface="제주명조" panose="02000300000000000000" pitchFamily="2" charset="-127"/>
                  <a:ea typeface="제주명조" panose="02000300000000000000" pitchFamily="2" charset="-127"/>
                </a:rPr>
                <a:t>(30)</a:t>
              </a:r>
              <a:endParaRPr lang="ko-KR" altLang="en-US" dirty="0">
                <a:latin typeface="제주명조" panose="02000300000000000000" pitchFamily="2" charset="-127"/>
                <a:ea typeface="제주명조" panose="02000300000000000000" pitchFamily="2" charset="-127"/>
              </a:endParaRPr>
            </a:p>
          </p:txBody>
        </p:sp>
        <p:sp>
          <p:nvSpPr>
            <p:cNvPr id="167" name="직사각형 166">
              <a:extLst>
                <a:ext uri="{FF2B5EF4-FFF2-40B4-BE49-F238E27FC236}">
                  <a16:creationId xmlns:a16="http://schemas.microsoft.com/office/drawing/2014/main" id="{843E04B9-4DA2-49AF-BC91-9CADF249DE24}"/>
                </a:ext>
              </a:extLst>
            </p:cNvPr>
            <p:cNvSpPr/>
            <p:nvPr/>
          </p:nvSpPr>
          <p:spPr>
            <a:xfrm>
              <a:off x="13195691" y="5511108"/>
              <a:ext cx="1123318" cy="2039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Cambria Math" panose="02040503050406030204" pitchFamily="18" charset="0"/>
                </a:rPr>
                <a:t>maxpool</a:t>
              </a:r>
              <a:endParaRPr lang="ko-KR" altLang="en-US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mbria Math" panose="02040503050406030204" pitchFamily="18" charset="0"/>
              </a:endParaRPr>
            </a:p>
          </p:txBody>
        </p:sp>
      </p:grpSp>
      <p:grpSp>
        <p:nvGrpSpPr>
          <p:cNvPr id="189" name="그룹 188">
            <a:extLst>
              <a:ext uri="{FF2B5EF4-FFF2-40B4-BE49-F238E27FC236}">
                <a16:creationId xmlns:a16="http://schemas.microsoft.com/office/drawing/2014/main" id="{AF1EA4BB-EBF2-4401-9F3A-F2E658183121}"/>
              </a:ext>
            </a:extLst>
          </p:cNvPr>
          <p:cNvGrpSpPr/>
          <p:nvPr/>
        </p:nvGrpSpPr>
        <p:grpSpPr>
          <a:xfrm>
            <a:off x="507449" y="10830138"/>
            <a:ext cx="7862894" cy="1317880"/>
            <a:chOff x="1247775" y="1750716"/>
            <a:chExt cx="7862894" cy="1317880"/>
          </a:xfrm>
        </p:grpSpPr>
        <p:pic>
          <p:nvPicPr>
            <p:cNvPr id="194" name="그림 193" descr="건물, 담장이(가) 표시된 사진&#10;&#10;자동 생성된 설명">
              <a:extLst>
                <a:ext uri="{FF2B5EF4-FFF2-40B4-BE49-F238E27FC236}">
                  <a16:creationId xmlns:a16="http://schemas.microsoft.com/office/drawing/2014/main" id="{1FCA7105-8711-4A63-A1B3-96C34C5E3E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494" t="8324" b="51460"/>
            <a:stretch/>
          </p:blipFill>
          <p:spPr>
            <a:xfrm>
              <a:off x="1247775" y="1774999"/>
              <a:ext cx="6437983" cy="1293597"/>
            </a:xfrm>
            <a:prstGeom prst="rect">
              <a:avLst/>
            </a:prstGeom>
          </p:spPr>
        </p:pic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E802D65A-BA53-4B7B-86BA-72C149564787}"/>
                </a:ext>
              </a:extLst>
            </p:cNvPr>
            <p:cNvSpPr/>
            <p:nvPr/>
          </p:nvSpPr>
          <p:spPr>
            <a:xfrm>
              <a:off x="1467798" y="2674981"/>
              <a:ext cx="618177" cy="369332"/>
            </a:xfrm>
            <a:prstGeom prst="rect">
              <a:avLst/>
            </a:prstGeom>
            <a:noFill/>
            <a:ln w="38100">
              <a:solidFill>
                <a:srgbClr val="A1D7D7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dirty="0">
                  <a:latin typeface="제주명조" panose="02000300000000000000" pitchFamily="2" charset="-127"/>
                  <a:ea typeface="제주명조" panose="02000300000000000000" pitchFamily="2" charset="-127"/>
                </a:rPr>
                <a:t>(31)</a:t>
              </a:r>
              <a:endParaRPr lang="ko-KR" altLang="en-US" dirty="0">
                <a:latin typeface="제주명조" panose="02000300000000000000" pitchFamily="2" charset="-127"/>
                <a:ea typeface="제주명조" panose="02000300000000000000" pitchFamily="2" charset="-127"/>
              </a:endParaRPr>
            </a:p>
          </p:txBody>
        </p:sp>
        <p:sp>
          <p:nvSpPr>
            <p:cNvPr id="196" name="직사각형 195">
              <a:extLst>
                <a:ext uri="{FF2B5EF4-FFF2-40B4-BE49-F238E27FC236}">
                  <a16:creationId xmlns:a16="http://schemas.microsoft.com/office/drawing/2014/main" id="{BADE6B6B-0997-445E-8E2E-31EC28BA94D0}"/>
                </a:ext>
              </a:extLst>
            </p:cNvPr>
            <p:cNvSpPr/>
            <p:nvPr/>
          </p:nvSpPr>
          <p:spPr>
            <a:xfrm>
              <a:off x="3510886" y="2674981"/>
              <a:ext cx="618177" cy="369332"/>
            </a:xfrm>
            <a:prstGeom prst="rect">
              <a:avLst/>
            </a:prstGeom>
            <a:noFill/>
            <a:ln w="38100">
              <a:solidFill>
                <a:srgbClr val="A1D7D7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dirty="0">
                  <a:latin typeface="제주명조" panose="02000300000000000000" pitchFamily="2" charset="-127"/>
                  <a:ea typeface="제주명조" panose="02000300000000000000" pitchFamily="2" charset="-127"/>
                </a:rPr>
                <a:t>(32)</a:t>
              </a:r>
              <a:endParaRPr lang="ko-KR" altLang="en-US" dirty="0">
                <a:latin typeface="제주명조" panose="02000300000000000000" pitchFamily="2" charset="-127"/>
                <a:ea typeface="제주명조" panose="02000300000000000000" pitchFamily="2" charset="-127"/>
              </a:endParaRPr>
            </a:p>
          </p:txBody>
        </p:sp>
        <p:sp>
          <p:nvSpPr>
            <p:cNvPr id="197" name="직사각형 196">
              <a:extLst>
                <a:ext uri="{FF2B5EF4-FFF2-40B4-BE49-F238E27FC236}">
                  <a16:creationId xmlns:a16="http://schemas.microsoft.com/office/drawing/2014/main" id="{762C2466-FFE8-4040-B2D3-7CF5FCD68FEF}"/>
                </a:ext>
              </a:extLst>
            </p:cNvPr>
            <p:cNvSpPr/>
            <p:nvPr/>
          </p:nvSpPr>
          <p:spPr>
            <a:xfrm>
              <a:off x="5477823" y="2674981"/>
              <a:ext cx="618177" cy="369332"/>
            </a:xfrm>
            <a:prstGeom prst="rect">
              <a:avLst/>
            </a:prstGeom>
            <a:noFill/>
            <a:ln w="38100">
              <a:solidFill>
                <a:srgbClr val="A1D7D7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dirty="0">
                  <a:latin typeface="제주명조" panose="02000300000000000000" pitchFamily="2" charset="-127"/>
                  <a:ea typeface="제주명조" panose="02000300000000000000" pitchFamily="2" charset="-127"/>
                </a:rPr>
                <a:t>(33)</a:t>
              </a:r>
              <a:endParaRPr lang="ko-KR" altLang="en-US" dirty="0">
                <a:latin typeface="제주명조" panose="02000300000000000000" pitchFamily="2" charset="-127"/>
                <a:ea typeface="제주명조" panose="02000300000000000000" pitchFamily="2" charset="-127"/>
              </a:endParaRPr>
            </a:p>
          </p:txBody>
        </p:sp>
        <p:pic>
          <p:nvPicPr>
            <p:cNvPr id="198" name="그림 197" descr="건물, 담장이(가) 표시된 사진&#10;&#10;자동 생성된 설명">
              <a:extLst>
                <a:ext uri="{FF2B5EF4-FFF2-40B4-BE49-F238E27FC236}">
                  <a16:creationId xmlns:a16="http://schemas.microsoft.com/office/drawing/2014/main" id="{EDB1FDBD-F82E-4CB0-8B3E-6F92896CC7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339" t="8324" r="35040" b="51460"/>
            <a:stretch/>
          </p:blipFill>
          <p:spPr>
            <a:xfrm>
              <a:off x="7430416" y="1750716"/>
              <a:ext cx="1680253" cy="1293597"/>
            </a:xfrm>
            <a:prstGeom prst="rect">
              <a:avLst/>
            </a:prstGeom>
          </p:spPr>
        </p:pic>
        <p:sp>
          <p:nvSpPr>
            <p:cNvPr id="199" name="직사각형 198">
              <a:extLst>
                <a:ext uri="{FF2B5EF4-FFF2-40B4-BE49-F238E27FC236}">
                  <a16:creationId xmlns:a16="http://schemas.microsoft.com/office/drawing/2014/main" id="{D8926D63-1C8B-4A69-9242-00D17FFA2FE4}"/>
                </a:ext>
              </a:extLst>
            </p:cNvPr>
            <p:cNvSpPr/>
            <p:nvPr/>
          </p:nvSpPr>
          <p:spPr>
            <a:xfrm>
              <a:off x="7444759" y="2577032"/>
              <a:ext cx="618177" cy="369332"/>
            </a:xfrm>
            <a:prstGeom prst="rect">
              <a:avLst/>
            </a:prstGeom>
            <a:noFill/>
            <a:ln w="38100">
              <a:solidFill>
                <a:srgbClr val="A1D7D7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dirty="0">
                  <a:latin typeface="제주명조" panose="02000300000000000000" pitchFamily="2" charset="-127"/>
                  <a:ea typeface="제주명조" panose="02000300000000000000" pitchFamily="2" charset="-127"/>
                </a:rPr>
                <a:t>(34)</a:t>
              </a:r>
              <a:endParaRPr lang="ko-KR" altLang="en-US" dirty="0">
                <a:latin typeface="제주명조" panose="02000300000000000000" pitchFamily="2" charset="-127"/>
                <a:ea typeface="제주명조" panose="020003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501350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8204419-A1ED-4127-B732-CEEDC8CD31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668" t="37519" r="22152" b="14936"/>
          <a:stretch/>
        </p:blipFill>
        <p:spPr>
          <a:xfrm>
            <a:off x="410546" y="745287"/>
            <a:ext cx="4050205" cy="5367423"/>
          </a:xfrm>
          <a:prstGeom prst="rect">
            <a:avLst/>
          </a:prstGeom>
        </p:spPr>
      </p:pic>
      <p:pic>
        <p:nvPicPr>
          <p:cNvPr id="3" name="그림 2" descr="텍스트, 사진, 버스, 모니터이(가) 표시된 사진&#10;&#10;자동 생성된 설명">
            <a:extLst>
              <a:ext uri="{FF2B5EF4-FFF2-40B4-BE49-F238E27FC236}">
                <a16:creationId xmlns:a16="http://schemas.microsoft.com/office/drawing/2014/main" id="{27EE5EBF-D067-448D-990B-254ED2D82D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521" y="1266801"/>
            <a:ext cx="6751933" cy="4324398"/>
          </a:xfrm>
          <a:prstGeom prst="rect">
            <a:avLst/>
          </a:prstGeom>
        </p:spPr>
      </p:pic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59A372B5-2AD9-41C5-BECA-C50333E1834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165" t="29547" r="1582" b="67627"/>
          <a:stretch/>
        </p:blipFill>
        <p:spPr>
          <a:xfrm>
            <a:off x="3684892" y="6876661"/>
            <a:ext cx="8507108" cy="33590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8592CC1-B49F-4EC5-BE01-F0727D9C485E}"/>
              </a:ext>
            </a:extLst>
          </p:cNvPr>
          <p:cNvSpPr txBox="1"/>
          <p:nvPr/>
        </p:nvSpPr>
        <p:spPr>
          <a:xfrm>
            <a:off x="5727282" y="745288"/>
            <a:ext cx="53564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Neural Style</a:t>
            </a:r>
            <a:r>
              <a:rPr lang="ko-KR" altLang="en-US" sz="2800" dirty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 </a:t>
            </a:r>
            <a:r>
              <a:rPr lang="en-US" altLang="ko-KR" sz="2800" dirty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Transfer</a:t>
            </a:r>
            <a:endParaRPr lang="ko-KR" altLang="en-US" sz="2800" dirty="0">
              <a:latin typeface="210 맨발의청춘 B" panose="02020603020101020101" pitchFamily="18" charset="-127"/>
              <a:ea typeface="210 맨발의청춘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865716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F9C49033-AC62-4D81-B80E-BC6DDC923218}"/>
              </a:ext>
            </a:extLst>
          </p:cNvPr>
          <p:cNvCxnSpPr>
            <a:cxnSpLocks/>
          </p:cNvCxnSpPr>
          <p:nvPr/>
        </p:nvCxnSpPr>
        <p:spPr>
          <a:xfrm>
            <a:off x="1064268" y="827893"/>
            <a:ext cx="10745566" cy="0"/>
          </a:xfrm>
          <a:prstGeom prst="line">
            <a:avLst/>
          </a:prstGeom>
          <a:ln w="57150">
            <a:solidFill>
              <a:srgbClr val="A1D7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>
            <a:extLst>
              <a:ext uri="{FF2B5EF4-FFF2-40B4-BE49-F238E27FC236}">
                <a16:creationId xmlns:a16="http://schemas.microsoft.com/office/drawing/2014/main" id="{4D30A374-5109-427A-91CD-5D6006626EB2}"/>
              </a:ext>
            </a:extLst>
          </p:cNvPr>
          <p:cNvGrpSpPr/>
          <p:nvPr/>
        </p:nvGrpSpPr>
        <p:grpSpPr>
          <a:xfrm>
            <a:off x="180232" y="108086"/>
            <a:ext cx="762000" cy="762000"/>
            <a:chOff x="4459393" y="904565"/>
            <a:chExt cx="762000" cy="762000"/>
          </a:xfrm>
        </p:grpSpPr>
        <p:sp>
          <p:nvSpPr>
            <p:cNvPr id="24" name="자유형: 도형 23">
              <a:extLst>
                <a:ext uri="{FF2B5EF4-FFF2-40B4-BE49-F238E27FC236}">
                  <a16:creationId xmlns:a16="http://schemas.microsoft.com/office/drawing/2014/main" id="{14FF68D6-A21B-45CD-A5A4-621C55641F58}"/>
                </a:ext>
              </a:extLst>
            </p:cNvPr>
            <p:cNvSpPr/>
            <p:nvPr/>
          </p:nvSpPr>
          <p:spPr>
            <a:xfrm>
              <a:off x="4459393" y="904565"/>
              <a:ext cx="364331" cy="762000"/>
            </a:xfrm>
            <a:custGeom>
              <a:avLst/>
              <a:gdLst>
                <a:gd name="connsiteX0" fmla="*/ 354806 w 364331"/>
                <a:gd name="connsiteY0" fmla="*/ 521018 h 762000"/>
                <a:gd name="connsiteX1" fmla="*/ 364331 w 364331"/>
                <a:gd name="connsiteY1" fmla="*/ 511493 h 762000"/>
                <a:gd name="connsiteX2" fmla="*/ 364331 w 364331"/>
                <a:gd name="connsiteY2" fmla="*/ 466725 h 762000"/>
                <a:gd name="connsiteX3" fmla="*/ 354806 w 364331"/>
                <a:gd name="connsiteY3" fmla="*/ 457200 h 762000"/>
                <a:gd name="connsiteX4" fmla="*/ 336299 w 364331"/>
                <a:gd name="connsiteY4" fmla="*/ 457200 h 762000"/>
                <a:gd name="connsiteX5" fmla="*/ 336299 w 364331"/>
                <a:gd name="connsiteY5" fmla="*/ 92421 h 762000"/>
                <a:gd name="connsiteX6" fmla="*/ 326774 w 364331"/>
                <a:gd name="connsiteY6" fmla="*/ 82896 h 762000"/>
                <a:gd name="connsiteX7" fmla="*/ 191691 w 364331"/>
                <a:gd name="connsiteY7" fmla="*/ 82896 h 762000"/>
                <a:gd name="connsiteX8" fmla="*/ 191691 w 364331"/>
                <a:gd name="connsiteY8" fmla="*/ 9525 h 762000"/>
                <a:gd name="connsiteX9" fmla="*/ 182166 w 364331"/>
                <a:gd name="connsiteY9" fmla="*/ 0 h 762000"/>
                <a:gd name="connsiteX10" fmla="*/ 172641 w 364331"/>
                <a:gd name="connsiteY10" fmla="*/ 9525 h 762000"/>
                <a:gd name="connsiteX11" fmla="*/ 172641 w 364331"/>
                <a:gd name="connsiteY11" fmla="*/ 82896 h 762000"/>
                <a:gd name="connsiteX12" fmla="*/ 37557 w 364331"/>
                <a:gd name="connsiteY12" fmla="*/ 82896 h 762000"/>
                <a:gd name="connsiteX13" fmla="*/ 28032 w 364331"/>
                <a:gd name="connsiteY13" fmla="*/ 92421 h 762000"/>
                <a:gd name="connsiteX14" fmla="*/ 28032 w 364331"/>
                <a:gd name="connsiteY14" fmla="*/ 457200 h 762000"/>
                <a:gd name="connsiteX15" fmla="*/ 9525 w 364331"/>
                <a:gd name="connsiteY15" fmla="*/ 457200 h 762000"/>
                <a:gd name="connsiteX16" fmla="*/ 0 w 364331"/>
                <a:gd name="connsiteY16" fmla="*/ 466725 h 762000"/>
                <a:gd name="connsiteX17" fmla="*/ 0 w 364331"/>
                <a:gd name="connsiteY17" fmla="*/ 511493 h 762000"/>
                <a:gd name="connsiteX18" fmla="*/ 9525 w 364331"/>
                <a:gd name="connsiteY18" fmla="*/ 521018 h 762000"/>
                <a:gd name="connsiteX19" fmla="*/ 62408 w 364331"/>
                <a:gd name="connsiteY19" fmla="*/ 521018 h 762000"/>
                <a:gd name="connsiteX20" fmla="*/ 57769 w 364331"/>
                <a:gd name="connsiteY20" fmla="*/ 574167 h 762000"/>
                <a:gd name="connsiteX21" fmla="*/ 45682 w 364331"/>
                <a:gd name="connsiteY21" fmla="*/ 574167 h 762000"/>
                <a:gd name="connsiteX22" fmla="*/ 36157 w 364331"/>
                <a:gd name="connsiteY22" fmla="*/ 583692 h 762000"/>
                <a:gd name="connsiteX23" fmla="*/ 45682 w 364331"/>
                <a:gd name="connsiteY23" fmla="*/ 593217 h 762000"/>
                <a:gd name="connsiteX24" fmla="*/ 56102 w 364331"/>
                <a:gd name="connsiteY24" fmla="*/ 593217 h 762000"/>
                <a:gd name="connsiteX25" fmla="*/ 42281 w 364331"/>
                <a:gd name="connsiteY25" fmla="*/ 751646 h 762000"/>
                <a:gd name="connsiteX26" fmla="*/ 50940 w 364331"/>
                <a:gd name="connsiteY26" fmla="*/ 761962 h 762000"/>
                <a:gd name="connsiteX27" fmla="*/ 51778 w 364331"/>
                <a:gd name="connsiteY27" fmla="*/ 762000 h 762000"/>
                <a:gd name="connsiteX28" fmla="*/ 61255 w 364331"/>
                <a:gd name="connsiteY28" fmla="*/ 753304 h 762000"/>
                <a:gd name="connsiteX29" fmla="*/ 75228 w 364331"/>
                <a:gd name="connsiteY29" fmla="*/ 593217 h 762000"/>
                <a:gd name="connsiteX30" fmla="*/ 172517 w 364331"/>
                <a:gd name="connsiteY30" fmla="*/ 593217 h 762000"/>
                <a:gd name="connsiteX31" fmla="*/ 172755 w 364331"/>
                <a:gd name="connsiteY31" fmla="*/ 752504 h 762000"/>
                <a:gd name="connsiteX32" fmla="*/ 182280 w 364331"/>
                <a:gd name="connsiteY32" fmla="*/ 762000 h 762000"/>
                <a:gd name="connsiteX33" fmla="*/ 182309 w 364331"/>
                <a:gd name="connsiteY33" fmla="*/ 762000 h 762000"/>
                <a:gd name="connsiteX34" fmla="*/ 191805 w 364331"/>
                <a:gd name="connsiteY34" fmla="*/ 752446 h 762000"/>
                <a:gd name="connsiteX35" fmla="*/ 191567 w 364331"/>
                <a:gd name="connsiteY35" fmla="*/ 593217 h 762000"/>
                <a:gd name="connsiteX36" fmla="*/ 289093 w 364331"/>
                <a:gd name="connsiteY36" fmla="*/ 593217 h 762000"/>
                <a:gd name="connsiteX37" fmla="*/ 303057 w 364331"/>
                <a:gd name="connsiteY37" fmla="*/ 753304 h 762000"/>
                <a:gd name="connsiteX38" fmla="*/ 312534 w 364331"/>
                <a:gd name="connsiteY38" fmla="*/ 762000 h 762000"/>
                <a:gd name="connsiteX39" fmla="*/ 313373 w 364331"/>
                <a:gd name="connsiteY39" fmla="*/ 761962 h 762000"/>
                <a:gd name="connsiteX40" fmla="*/ 322031 w 364331"/>
                <a:gd name="connsiteY40" fmla="*/ 751646 h 762000"/>
                <a:gd name="connsiteX41" fmla="*/ 308220 w 364331"/>
                <a:gd name="connsiteY41" fmla="*/ 593217 h 762000"/>
                <a:gd name="connsiteX42" fmla="*/ 318640 w 364331"/>
                <a:gd name="connsiteY42" fmla="*/ 593217 h 762000"/>
                <a:gd name="connsiteX43" fmla="*/ 328165 w 364331"/>
                <a:gd name="connsiteY43" fmla="*/ 583692 h 762000"/>
                <a:gd name="connsiteX44" fmla="*/ 318640 w 364331"/>
                <a:gd name="connsiteY44" fmla="*/ 574167 h 762000"/>
                <a:gd name="connsiteX45" fmla="*/ 306562 w 364331"/>
                <a:gd name="connsiteY45" fmla="*/ 574167 h 762000"/>
                <a:gd name="connsiteX46" fmla="*/ 301923 w 364331"/>
                <a:gd name="connsiteY46" fmla="*/ 521018 h 762000"/>
                <a:gd name="connsiteX47" fmla="*/ 354806 w 364331"/>
                <a:gd name="connsiteY47" fmla="*/ 521018 h 762000"/>
                <a:gd name="connsiteX48" fmla="*/ 47082 w 364331"/>
                <a:gd name="connsiteY48" fmla="*/ 101946 h 762000"/>
                <a:gd name="connsiteX49" fmla="*/ 317240 w 364331"/>
                <a:gd name="connsiteY49" fmla="*/ 101946 h 762000"/>
                <a:gd name="connsiteX50" fmla="*/ 317240 w 364331"/>
                <a:gd name="connsiteY50" fmla="*/ 457200 h 762000"/>
                <a:gd name="connsiteX51" fmla="*/ 47082 w 364331"/>
                <a:gd name="connsiteY51" fmla="*/ 457200 h 762000"/>
                <a:gd name="connsiteX52" fmla="*/ 47082 w 364331"/>
                <a:gd name="connsiteY52" fmla="*/ 101946 h 762000"/>
                <a:gd name="connsiteX53" fmla="*/ 19050 w 364331"/>
                <a:gd name="connsiteY53" fmla="*/ 476250 h 762000"/>
                <a:gd name="connsiteX54" fmla="*/ 37557 w 364331"/>
                <a:gd name="connsiteY54" fmla="*/ 476250 h 762000"/>
                <a:gd name="connsiteX55" fmla="*/ 326765 w 364331"/>
                <a:gd name="connsiteY55" fmla="*/ 476250 h 762000"/>
                <a:gd name="connsiteX56" fmla="*/ 345272 w 364331"/>
                <a:gd name="connsiteY56" fmla="*/ 476250 h 762000"/>
                <a:gd name="connsiteX57" fmla="*/ 345272 w 364331"/>
                <a:gd name="connsiteY57" fmla="*/ 501968 h 762000"/>
                <a:gd name="connsiteX58" fmla="*/ 19040 w 364331"/>
                <a:gd name="connsiteY58" fmla="*/ 501968 h 762000"/>
                <a:gd name="connsiteX59" fmla="*/ 19040 w 364331"/>
                <a:gd name="connsiteY59" fmla="*/ 476250 h 762000"/>
                <a:gd name="connsiteX60" fmla="*/ 81534 w 364331"/>
                <a:gd name="connsiteY60" fmla="*/ 521018 h 762000"/>
                <a:gd name="connsiteX61" fmla="*/ 172679 w 364331"/>
                <a:gd name="connsiteY61" fmla="*/ 521018 h 762000"/>
                <a:gd name="connsiteX62" fmla="*/ 172526 w 364331"/>
                <a:gd name="connsiteY62" fmla="*/ 574167 h 762000"/>
                <a:gd name="connsiteX63" fmla="*/ 76895 w 364331"/>
                <a:gd name="connsiteY63" fmla="*/ 574167 h 762000"/>
                <a:gd name="connsiteX64" fmla="*/ 81534 w 364331"/>
                <a:gd name="connsiteY64" fmla="*/ 521018 h 762000"/>
                <a:gd name="connsiteX65" fmla="*/ 287436 w 364331"/>
                <a:gd name="connsiteY65" fmla="*/ 574167 h 762000"/>
                <a:gd name="connsiteX66" fmla="*/ 191567 w 364331"/>
                <a:gd name="connsiteY66" fmla="*/ 574167 h 762000"/>
                <a:gd name="connsiteX67" fmla="*/ 191719 w 364331"/>
                <a:gd name="connsiteY67" fmla="*/ 521018 h 762000"/>
                <a:gd name="connsiteX68" fmla="*/ 282797 w 364331"/>
                <a:gd name="connsiteY68" fmla="*/ 521018 h 762000"/>
                <a:gd name="connsiteX69" fmla="*/ 287436 w 364331"/>
                <a:gd name="connsiteY69" fmla="*/ 574167 h 76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364331" h="762000">
                  <a:moveTo>
                    <a:pt x="354806" y="521018"/>
                  </a:moveTo>
                  <a:cubicBezTo>
                    <a:pt x="360074" y="521018"/>
                    <a:pt x="364331" y="516760"/>
                    <a:pt x="364331" y="511493"/>
                  </a:cubicBezTo>
                  <a:lnTo>
                    <a:pt x="364331" y="466725"/>
                  </a:lnTo>
                  <a:cubicBezTo>
                    <a:pt x="364331" y="461458"/>
                    <a:pt x="360074" y="457200"/>
                    <a:pt x="354806" y="457200"/>
                  </a:cubicBezTo>
                  <a:lnTo>
                    <a:pt x="336299" y="457200"/>
                  </a:lnTo>
                  <a:lnTo>
                    <a:pt x="336299" y="92421"/>
                  </a:lnTo>
                  <a:cubicBezTo>
                    <a:pt x="336299" y="87154"/>
                    <a:pt x="332042" y="82896"/>
                    <a:pt x="326774" y="82896"/>
                  </a:cubicBezTo>
                  <a:lnTo>
                    <a:pt x="191691" y="82896"/>
                  </a:lnTo>
                  <a:lnTo>
                    <a:pt x="191691" y="9525"/>
                  </a:lnTo>
                  <a:cubicBezTo>
                    <a:pt x="191691" y="4258"/>
                    <a:pt x="187433" y="0"/>
                    <a:pt x="182166" y="0"/>
                  </a:cubicBezTo>
                  <a:cubicBezTo>
                    <a:pt x="176898" y="0"/>
                    <a:pt x="172641" y="4258"/>
                    <a:pt x="172641" y="9525"/>
                  </a:cubicBezTo>
                  <a:lnTo>
                    <a:pt x="172641" y="82896"/>
                  </a:lnTo>
                  <a:lnTo>
                    <a:pt x="37557" y="82896"/>
                  </a:lnTo>
                  <a:cubicBezTo>
                    <a:pt x="32290" y="82896"/>
                    <a:pt x="28032" y="87154"/>
                    <a:pt x="28032" y="92421"/>
                  </a:cubicBezTo>
                  <a:lnTo>
                    <a:pt x="28032" y="457200"/>
                  </a:lnTo>
                  <a:lnTo>
                    <a:pt x="9525" y="457200"/>
                  </a:lnTo>
                  <a:cubicBezTo>
                    <a:pt x="4258" y="457200"/>
                    <a:pt x="0" y="461458"/>
                    <a:pt x="0" y="466725"/>
                  </a:cubicBezTo>
                  <a:lnTo>
                    <a:pt x="0" y="511493"/>
                  </a:lnTo>
                  <a:cubicBezTo>
                    <a:pt x="0" y="516760"/>
                    <a:pt x="4258" y="521018"/>
                    <a:pt x="9525" y="521018"/>
                  </a:cubicBezTo>
                  <a:lnTo>
                    <a:pt x="62408" y="521018"/>
                  </a:lnTo>
                  <a:lnTo>
                    <a:pt x="57769" y="574167"/>
                  </a:lnTo>
                  <a:lnTo>
                    <a:pt x="45682" y="574167"/>
                  </a:lnTo>
                  <a:cubicBezTo>
                    <a:pt x="40415" y="574167"/>
                    <a:pt x="36157" y="578425"/>
                    <a:pt x="36157" y="583692"/>
                  </a:cubicBezTo>
                  <a:cubicBezTo>
                    <a:pt x="36157" y="588959"/>
                    <a:pt x="40415" y="593217"/>
                    <a:pt x="45682" y="593217"/>
                  </a:cubicBezTo>
                  <a:lnTo>
                    <a:pt x="56102" y="593217"/>
                  </a:lnTo>
                  <a:lnTo>
                    <a:pt x="42281" y="751646"/>
                  </a:lnTo>
                  <a:cubicBezTo>
                    <a:pt x="41824" y="756885"/>
                    <a:pt x="45701" y="761505"/>
                    <a:pt x="50940" y="761962"/>
                  </a:cubicBezTo>
                  <a:cubicBezTo>
                    <a:pt x="51216" y="761991"/>
                    <a:pt x="51502" y="762000"/>
                    <a:pt x="51778" y="762000"/>
                  </a:cubicBezTo>
                  <a:cubicBezTo>
                    <a:pt x="56664" y="762000"/>
                    <a:pt x="60827" y="758257"/>
                    <a:pt x="61255" y="753304"/>
                  </a:cubicBezTo>
                  <a:lnTo>
                    <a:pt x="75228" y="593217"/>
                  </a:lnTo>
                  <a:lnTo>
                    <a:pt x="172517" y="593217"/>
                  </a:lnTo>
                  <a:cubicBezTo>
                    <a:pt x="172536" y="660216"/>
                    <a:pt x="172745" y="746789"/>
                    <a:pt x="172755" y="752504"/>
                  </a:cubicBezTo>
                  <a:cubicBezTo>
                    <a:pt x="172764" y="757752"/>
                    <a:pt x="177032" y="762000"/>
                    <a:pt x="182280" y="762000"/>
                  </a:cubicBezTo>
                  <a:cubicBezTo>
                    <a:pt x="182289" y="762000"/>
                    <a:pt x="182299" y="762000"/>
                    <a:pt x="182309" y="762000"/>
                  </a:cubicBezTo>
                  <a:cubicBezTo>
                    <a:pt x="187566" y="761991"/>
                    <a:pt x="191814" y="757714"/>
                    <a:pt x="191805" y="752446"/>
                  </a:cubicBezTo>
                  <a:cubicBezTo>
                    <a:pt x="191795" y="751037"/>
                    <a:pt x="191586" y="661711"/>
                    <a:pt x="191567" y="593217"/>
                  </a:cubicBezTo>
                  <a:lnTo>
                    <a:pt x="289093" y="593217"/>
                  </a:lnTo>
                  <a:lnTo>
                    <a:pt x="303057" y="753304"/>
                  </a:lnTo>
                  <a:cubicBezTo>
                    <a:pt x="303486" y="758266"/>
                    <a:pt x="307638" y="762000"/>
                    <a:pt x="312534" y="762000"/>
                  </a:cubicBezTo>
                  <a:cubicBezTo>
                    <a:pt x="312811" y="762000"/>
                    <a:pt x="313096" y="761991"/>
                    <a:pt x="313373" y="761962"/>
                  </a:cubicBezTo>
                  <a:cubicBezTo>
                    <a:pt x="318611" y="761505"/>
                    <a:pt x="322488" y="756885"/>
                    <a:pt x="322031" y="751646"/>
                  </a:cubicBezTo>
                  <a:lnTo>
                    <a:pt x="308220" y="593217"/>
                  </a:lnTo>
                  <a:lnTo>
                    <a:pt x="318640" y="593217"/>
                  </a:lnTo>
                  <a:cubicBezTo>
                    <a:pt x="323907" y="593217"/>
                    <a:pt x="328165" y="588959"/>
                    <a:pt x="328165" y="583692"/>
                  </a:cubicBezTo>
                  <a:cubicBezTo>
                    <a:pt x="328165" y="578425"/>
                    <a:pt x="323907" y="574167"/>
                    <a:pt x="318640" y="574167"/>
                  </a:cubicBezTo>
                  <a:lnTo>
                    <a:pt x="306562" y="574167"/>
                  </a:lnTo>
                  <a:lnTo>
                    <a:pt x="301923" y="521018"/>
                  </a:lnTo>
                  <a:lnTo>
                    <a:pt x="354806" y="521018"/>
                  </a:lnTo>
                  <a:close/>
                  <a:moveTo>
                    <a:pt x="47082" y="101946"/>
                  </a:moveTo>
                  <a:lnTo>
                    <a:pt x="317240" y="101946"/>
                  </a:lnTo>
                  <a:lnTo>
                    <a:pt x="317240" y="457200"/>
                  </a:lnTo>
                  <a:lnTo>
                    <a:pt x="47082" y="457200"/>
                  </a:lnTo>
                  <a:lnTo>
                    <a:pt x="47082" y="101946"/>
                  </a:lnTo>
                  <a:close/>
                  <a:moveTo>
                    <a:pt x="19050" y="476250"/>
                  </a:moveTo>
                  <a:lnTo>
                    <a:pt x="37557" y="476250"/>
                  </a:lnTo>
                  <a:lnTo>
                    <a:pt x="326765" y="476250"/>
                  </a:lnTo>
                  <a:lnTo>
                    <a:pt x="345272" y="476250"/>
                  </a:lnTo>
                  <a:lnTo>
                    <a:pt x="345272" y="501968"/>
                  </a:lnTo>
                  <a:lnTo>
                    <a:pt x="19040" y="501968"/>
                  </a:lnTo>
                  <a:lnTo>
                    <a:pt x="19040" y="476250"/>
                  </a:lnTo>
                  <a:close/>
                  <a:moveTo>
                    <a:pt x="81534" y="521018"/>
                  </a:moveTo>
                  <a:lnTo>
                    <a:pt x="172679" y="521018"/>
                  </a:lnTo>
                  <a:cubicBezTo>
                    <a:pt x="172574" y="530419"/>
                    <a:pt x="172536" y="550078"/>
                    <a:pt x="172526" y="574167"/>
                  </a:cubicBezTo>
                  <a:lnTo>
                    <a:pt x="76895" y="574167"/>
                  </a:lnTo>
                  <a:lnTo>
                    <a:pt x="81534" y="521018"/>
                  </a:lnTo>
                  <a:close/>
                  <a:moveTo>
                    <a:pt x="287436" y="574167"/>
                  </a:moveTo>
                  <a:lnTo>
                    <a:pt x="191567" y="574167"/>
                  </a:lnTo>
                  <a:cubicBezTo>
                    <a:pt x="191576" y="549735"/>
                    <a:pt x="191614" y="529962"/>
                    <a:pt x="191719" y="521018"/>
                  </a:cubicBezTo>
                  <a:lnTo>
                    <a:pt x="282797" y="521018"/>
                  </a:lnTo>
                  <a:lnTo>
                    <a:pt x="287436" y="574167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8" name="자유형: 도형 27">
              <a:extLst>
                <a:ext uri="{FF2B5EF4-FFF2-40B4-BE49-F238E27FC236}">
                  <a16:creationId xmlns:a16="http://schemas.microsoft.com/office/drawing/2014/main" id="{8AB713BA-5C74-4158-8310-C76A6F2749DA}"/>
                </a:ext>
              </a:extLst>
            </p:cNvPr>
            <p:cNvSpPr/>
            <p:nvPr/>
          </p:nvSpPr>
          <p:spPr>
            <a:xfrm>
              <a:off x="4857062" y="904565"/>
              <a:ext cx="364331" cy="762000"/>
            </a:xfrm>
            <a:custGeom>
              <a:avLst/>
              <a:gdLst>
                <a:gd name="connsiteX0" fmla="*/ 364331 w 364331"/>
                <a:gd name="connsiteY0" fmla="*/ 466725 h 762000"/>
                <a:gd name="connsiteX1" fmla="*/ 354806 w 364331"/>
                <a:gd name="connsiteY1" fmla="*/ 457200 h 762000"/>
                <a:gd name="connsiteX2" fmla="*/ 336299 w 364331"/>
                <a:gd name="connsiteY2" fmla="*/ 457200 h 762000"/>
                <a:gd name="connsiteX3" fmla="*/ 336299 w 364331"/>
                <a:gd name="connsiteY3" fmla="*/ 92421 h 762000"/>
                <a:gd name="connsiteX4" fmla="*/ 326774 w 364331"/>
                <a:gd name="connsiteY4" fmla="*/ 82896 h 762000"/>
                <a:gd name="connsiteX5" fmla="*/ 191691 w 364331"/>
                <a:gd name="connsiteY5" fmla="*/ 82896 h 762000"/>
                <a:gd name="connsiteX6" fmla="*/ 191691 w 364331"/>
                <a:gd name="connsiteY6" fmla="*/ 9525 h 762000"/>
                <a:gd name="connsiteX7" fmla="*/ 182166 w 364331"/>
                <a:gd name="connsiteY7" fmla="*/ 0 h 762000"/>
                <a:gd name="connsiteX8" fmla="*/ 172641 w 364331"/>
                <a:gd name="connsiteY8" fmla="*/ 9525 h 762000"/>
                <a:gd name="connsiteX9" fmla="*/ 172641 w 364331"/>
                <a:gd name="connsiteY9" fmla="*/ 82896 h 762000"/>
                <a:gd name="connsiteX10" fmla="*/ 37557 w 364331"/>
                <a:gd name="connsiteY10" fmla="*/ 82896 h 762000"/>
                <a:gd name="connsiteX11" fmla="*/ 28032 w 364331"/>
                <a:gd name="connsiteY11" fmla="*/ 92421 h 762000"/>
                <a:gd name="connsiteX12" fmla="*/ 28032 w 364331"/>
                <a:gd name="connsiteY12" fmla="*/ 457200 h 762000"/>
                <a:gd name="connsiteX13" fmla="*/ 9525 w 364331"/>
                <a:gd name="connsiteY13" fmla="*/ 457200 h 762000"/>
                <a:gd name="connsiteX14" fmla="*/ 0 w 364331"/>
                <a:gd name="connsiteY14" fmla="*/ 466725 h 762000"/>
                <a:gd name="connsiteX15" fmla="*/ 0 w 364331"/>
                <a:gd name="connsiteY15" fmla="*/ 511493 h 762000"/>
                <a:gd name="connsiteX16" fmla="*/ 9525 w 364331"/>
                <a:gd name="connsiteY16" fmla="*/ 521018 h 762000"/>
                <a:gd name="connsiteX17" fmla="*/ 62408 w 364331"/>
                <a:gd name="connsiteY17" fmla="*/ 521018 h 762000"/>
                <a:gd name="connsiteX18" fmla="*/ 57769 w 364331"/>
                <a:gd name="connsiteY18" fmla="*/ 574167 h 762000"/>
                <a:gd name="connsiteX19" fmla="*/ 45682 w 364331"/>
                <a:gd name="connsiteY19" fmla="*/ 574167 h 762000"/>
                <a:gd name="connsiteX20" fmla="*/ 36157 w 364331"/>
                <a:gd name="connsiteY20" fmla="*/ 583692 h 762000"/>
                <a:gd name="connsiteX21" fmla="*/ 45682 w 364331"/>
                <a:gd name="connsiteY21" fmla="*/ 593217 h 762000"/>
                <a:gd name="connsiteX22" fmla="*/ 56102 w 364331"/>
                <a:gd name="connsiteY22" fmla="*/ 593217 h 762000"/>
                <a:gd name="connsiteX23" fmla="*/ 42281 w 364331"/>
                <a:gd name="connsiteY23" fmla="*/ 751646 h 762000"/>
                <a:gd name="connsiteX24" fmla="*/ 50940 w 364331"/>
                <a:gd name="connsiteY24" fmla="*/ 761962 h 762000"/>
                <a:gd name="connsiteX25" fmla="*/ 51778 w 364331"/>
                <a:gd name="connsiteY25" fmla="*/ 762000 h 762000"/>
                <a:gd name="connsiteX26" fmla="*/ 61255 w 364331"/>
                <a:gd name="connsiteY26" fmla="*/ 753304 h 762000"/>
                <a:gd name="connsiteX27" fmla="*/ 75228 w 364331"/>
                <a:gd name="connsiteY27" fmla="*/ 593217 h 762000"/>
                <a:gd name="connsiteX28" fmla="*/ 172517 w 364331"/>
                <a:gd name="connsiteY28" fmla="*/ 593217 h 762000"/>
                <a:gd name="connsiteX29" fmla="*/ 172755 w 364331"/>
                <a:gd name="connsiteY29" fmla="*/ 752504 h 762000"/>
                <a:gd name="connsiteX30" fmla="*/ 182280 w 364331"/>
                <a:gd name="connsiteY30" fmla="*/ 762000 h 762000"/>
                <a:gd name="connsiteX31" fmla="*/ 182309 w 364331"/>
                <a:gd name="connsiteY31" fmla="*/ 762000 h 762000"/>
                <a:gd name="connsiteX32" fmla="*/ 191805 w 364331"/>
                <a:gd name="connsiteY32" fmla="*/ 752446 h 762000"/>
                <a:gd name="connsiteX33" fmla="*/ 191567 w 364331"/>
                <a:gd name="connsiteY33" fmla="*/ 593217 h 762000"/>
                <a:gd name="connsiteX34" fmla="*/ 289093 w 364331"/>
                <a:gd name="connsiteY34" fmla="*/ 593217 h 762000"/>
                <a:gd name="connsiteX35" fmla="*/ 303057 w 364331"/>
                <a:gd name="connsiteY35" fmla="*/ 753304 h 762000"/>
                <a:gd name="connsiteX36" fmla="*/ 312534 w 364331"/>
                <a:gd name="connsiteY36" fmla="*/ 762000 h 762000"/>
                <a:gd name="connsiteX37" fmla="*/ 313373 w 364331"/>
                <a:gd name="connsiteY37" fmla="*/ 761962 h 762000"/>
                <a:gd name="connsiteX38" fmla="*/ 322031 w 364331"/>
                <a:gd name="connsiteY38" fmla="*/ 751646 h 762000"/>
                <a:gd name="connsiteX39" fmla="*/ 308220 w 364331"/>
                <a:gd name="connsiteY39" fmla="*/ 593217 h 762000"/>
                <a:gd name="connsiteX40" fmla="*/ 318640 w 364331"/>
                <a:gd name="connsiteY40" fmla="*/ 593217 h 762000"/>
                <a:gd name="connsiteX41" fmla="*/ 328165 w 364331"/>
                <a:gd name="connsiteY41" fmla="*/ 583692 h 762000"/>
                <a:gd name="connsiteX42" fmla="*/ 318640 w 364331"/>
                <a:gd name="connsiteY42" fmla="*/ 574167 h 762000"/>
                <a:gd name="connsiteX43" fmla="*/ 306562 w 364331"/>
                <a:gd name="connsiteY43" fmla="*/ 574167 h 762000"/>
                <a:gd name="connsiteX44" fmla="*/ 301923 w 364331"/>
                <a:gd name="connsiteY44" fmla="*/ 521018 h 762000"/>
                <a:gd name="connsiteX45" fmla="*/ 354806 w 364331"/>
                <a:gd name="connsiteY45" fmla="*/ 521018 h 762000"/>
                <a:gd name="connsiteX46" fmla="*/ 364331 w 364331"/>
                <a:gd name="connsiteY46" fmla="*/ 511493 h 762000"/>
                <a:gd name="connsiteX47" fmla="*/ 364331 w 364331"/>
                <a:gd name="connsiteY47" fmla="*/ 466725 h 762000"/>
                <a:gd name="connsiteX48" fmla="*/ 47082 w 364331"/>
                <a:gd name="connsiteY48" fmla="*/ 101946 h 762000"/>
                <a:gd name="connsiteX49" fmla="*/ 317240 w 364331"/>
                <a:gd name="connsiteY49" fmla="*/ 101946 h 762000"/>
                <a:gd name="connsiteX50" fmla="*/ 317240 w 364331"/>
                <a:gd name="connsiteY50" fmla="*/ 457200 h 762000"/>
                <a:gd name="connsiteX51" fmla="*/ 47082 w 364331"/>
                <a:gd name="connsiteY51" fmla="*/ 457200 h 762000"/>
                <a:gd name="connsiteX52" fmla="*/ 47082 w 364331"/>
                <a:gd name="connsiteY52" fmla="*/ 101946 h 762000"/>
                <a:gd name="connsiteX53" fmla="*/ 81534 w 364331"/>
                <a:gd name="connsiteY53" fmla="*/ 521018 h 762000"/>
                <a:gd name="connsiteX54" fmla="*/ 172679 w 364331"/>
                <a:gd name="connsiteY54" fmla="*/ 521018 h 762000"/>
                <a:gd name="connsiteX55" fmla="*/ 172526 w 364331"/>
                <a:gd name="connsiteY55" fmla="*/ 574167 h 762000"/>
                <a:gd name="connsiteX56" fmla="*/ 76895 w 364331"/>
                <a:gd name="connsiteY56" fmla="*/ 574167 h 762000"/>
                <a:gd name="connsiteX57" fmla="*/ 81534 w 364331"/>
                <a:gd name="connsiteY57" fmla="*/ 521018 h 762000"/>
                <a:gd name="connsiteX58" fmla="*/ 287436 w 364331"/>
                <a:gd name="connsiteY58" fmla="*/ 574167 h 762000"/>
                <a:gd name="connsiteX59" fmla="*/ 191567 w 364331"/>
                <a:gd name="connsiteY59" fmla="*/ 574167 h 762000"/>
                <a:gd name="connsiteX60" fmla="*/ 191719 w 364331"/>
                <a:gd name="connsiteY60" fmla="*/ 521018 h 762000"/>
                <a:gd name="connsiteX61" fmla="*/ 282797 w 364331"/>
                <a:gd name="connsiteY61" fmla="*/ 521018 h 762000"/>
                <a:gd name="connsiteX62" fmla="*/ 287436 w 364331"/>
                <a:gd name="connsiteY62" fmla="*/ 574167 h 762000"/>
                <a:gd name="connsiteX63" fmla="*/ 345281 w 364331"/>
                <a:gd name="connsiteY63" fmla="*/ 501968 h 762000"/>
                <a:gd name="connsiteX64" fmla="*/ 19050 w 364331"/>
                <a:gd name="connsiteY64" fmla="*/ 501968 h 762000"/>
                <a:gd name="connsiteX65" fmla="*/ 19050 w 364331"/>
                <a:gd name="connsiteY65" fmla="*/ 476250 h 762000"/>
                <a:gd name="connsiteX66" fmla="*/ 37557 w 364331"/>
                <a:gd name="connsiteY66" fmla="*/ 476250 h 762000"/>
                <a:gd name="connsiteX67" fmla="*/ 326765 w 364331"/>
                <a:gd name="connsiteY67" fmla="*/ 476250 h 762000"/>
                <a:gd name="connsiteX68" fmla="*/ 345272 w 364331"/>
                <a:gd name="connsiteY68" fmla="*/ 476250 h 762000"/>
                <a:gd name="connsiteX69" fmla="*/ 345272 w 364331"/>
                <a:gd name="connsiteY69" fmla="*/ 501968 h 76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364331" h="762000">
                  <a:moveTo>
                    <a:pt x="364331" y="466725"/>
                  </a:moveTo>
                  <a:cubicBezTo>
                    <a:pt x="364331" y="461458"/>
                    <a:pt x="360074" y="457200"/>
                    <a:pt x="354806" y="457200"/>
                  </a:cubicBezTo>
                  <a:lnTo>
                    <a:pt x="336299" y="457200"/>
                  </a:lnTo>
                  <a:lnTo>
                    <a:pt x="336299" y="92421"/>
                  </a:lnTo>
                  <a:cubicBezTo>
                    <a:pt x="336299" y="87154"/>
                    <a:pt x="332042" y="82896"/>
                    <a:pt x="326774" y="82896"/>
                  </a:cubicBezTo>
                  <a:lnTo>
                    <a:pt x="191691" y="82896"/>
                  </a:lnTo>
                  <a:lnTo>
                    <a:pt x="191691" y="9525"/>
                  </a:lnTo>
                  <a:cubicBezTo>
                    <a:pt x="191691" y="4258"/>
                    <a:pt x="187433" y="0"/>
                    <a:pt x="182166" y="0"/>
                  </a:cubicBezTo>
                  <a:cubicBezTo>
                    <a:pt x="176898" y="0"/>
                    <a:pt x="172641" y="4258"/>
                    <a:pt x="172641" y="9525"/>
                  </a:cubicBezTo>
                  <a:lnTo>
                    <a:pt x="172641" y="82896"/>
                  </a:lnTo>
                  <a:lnTo>
                    <a:pt x="37557" y="82896"/>
                  </a:lnTo>
                  <a:cubicBezTo>
                    <a:pt x="32290" y="82896"/>
                    <a:pt x="28032" y="87154"/>
                    <a:pt x="28032" y="92421"/>
                  </a:cubicBezTo>
                  <a:lnTo>
                    <a:pt x="28032" y="457200"/>
                  </a:lnTo>
                  <a:lnTo>
                    <a:pt x="9525" y="457200"/>
                  </a:lnTo>
                  <a:cubicBezTo>
                    <a:pt x="4258" y="457200"/>
                    <a:pt x="0" y="461458"/>
                    <a:pt x="0" y="466725"/>
                  </a:cubicBezTo>
                  <a:lnTo>
                    <a:pt x="0" y="511493"/>
                  </a:lnTo>
                  <a:cubicBezTo>
                    <a:pt x="0" y="516760"/>
                    <a:pt x="4258" y="521018"/>
                    <a:pt x="9525" y="521018"/>
                  </a:cubicBezTo>
                  <a:lnTo>
                    <a:pt x="62408" y="521018"/>
                  </a:lnTo>
                  <a:lnTo>
                    <a:pt x="57769" y="574167"/>
                  </a:lnTo>
                  <a:lnTo>
                    <a:pt x="45682" y="574167"/>
                  </a:lnTo>
                  <a:cubicBezTo>
                    <a:pt x="40415" y="574167"/>
                    <a:pt x="36157" y="578425"/>
                    <a:pt x="36157" y="583692"/>
                  </a:cubicBezTo>
                  <a:cubicBezTo>
                    <a:pt x="36157" y="588959"/>
                    <a:pt x="40415" y="593217"/>
                    <a:pt x="45682" y="593217"/>
                  </a:cubicBezTo>
                  <a:lnTo>
                    <a:pt x="56102" y="593217"/>
                  </a:lnTo>
                  <a:lnTo>
                    <a:pt x="42281" y="751646"/>
                  </a:lnTo>
                  <a:cubicBezTo>
                    <a:pt x="41824" y="756885"/>
                    <a:pt x="45701" y="761505"/>
                    <a:pt x="50940" y="761962"/>
                  </a:cubicBezTo>
                  <a:cubicBezTo>
                    <a:pt x="51216" y="761991"/>
                    <a:pt x="51502" y="762000"/>
                    <a:pt x="51778" y="762000"/>
                  </a:cubicBezTo>
                  <a:cubicBezTo>
                    <a:pt x="56664" y="762000"/>
                    <a:pt x="60827" y="758257"/>
                    <a:pt x="61255" y="753304"/>
                  </a:cubicBezTo>
                  <a:lnTo>
                    <a:pt x="75228" y="593217"/>
                  </a:lnTo>
                  <a:lnTo>
                    <a:pt x="172517" y="593217"/>
                  </a:lnTo>
                  <a:cubicBezTo>
                    <a:pt x="172536" y="660216"/>
                    <a:pt x="172745" y="746789"/>
                    <a:pt x="172755" y="752504"/>
                  </a:cubicBezTo>
                  <a:cubicBezTo>
                    <a:pt x="172764" y="757752"/>
                    <a:pt x="177032" y="762000"/>
                    <a:pt x="182280" y="762000"/>
                  </a:cubicBezTo>
                  <a:cubicBezTo>
                    <a:pt x="182289" y="762000"/>
                    <a:pt x="182299" y="762000"/>
                    <a:pt x="182309" y="762000"/>
                  </a:cubicBezTo>
                  <a:cubicBezTo>
                    <a:pt x="187566" y="761991"/>
                    <a:pt x="191814" y="757714"/>
                    <a:pt x="191805" y="752446"/>
                  </a:cubicBezTo>
                  <a:cubicBezTo>
                    <a:pt x="191795" y="751037"/>
                    <a:pt x="191586" y="661711"/>
                    <a:pt x="191567" y="593217"/>
                  </a:cubicBezTo>
                  <a:lnTo>
                    <a:pt x="289093" y="593217"/>
                  </a:lnTo>
                  <a:lnTo>
                    <a:pt x="303057" y="753304"/>
                  </a:lnTo>
                  <a:cubicBezTo>
                    <a:pt x="303486" y="758266"/>
                    <a:pt x="307638" y="762000"/>
                    <a:pt x="312534" y="762000"/>
                  </a:cubicBezTo>
                  <a:cubicBezTo>
                    <a:pt x="312811" y="762000"/>
                    <a:pt x="313096" y="761991"/>
                    <a:pt x="313373" y="761962"/>
                  </a:cubicBezTo>
                  <a:cubicBezTo>
                    <a:pt x="318611" y="761505"/>
                    <a:pt x="322488" y="756885"/>
                    <a:pt x="322031" y="751646"/>
                  </a:cubicBezTo>
                  <a:lnTo>
                    <a:pt x="308220" y="593217"/>
                  </a:lnTo>
                  <a:lnTo>
                    <a:pt x="318640" y="593217"/>
                  </a:lnTo>
                  <a:cubicBezTo>
                    <a:pt x="323907" y="593217"/>
                    <a:pt x="328165" y="588959"/>
                    <a:pt x="328165" y="583692"/>
                  </a:cubicBezTo>
                  <a:cubicBezTo>
                    <a:pt x="328165" y="578425"/>
                    <a:pt x="323907" y="574167"/>
                    <a:pt x="318640" y="574167"/>
                  </a:cubicBezTo>
                  <a:lnTo>
                    <a:pt x="306562" y="574167"/>
                  </a:lnTo>
                  <a:lnTo>
                    <a:pt x="301923" y="521018"/>
                  </a:lnTo>
                  <a:lnTo>
                    <a:pt x="354806" y="521018"/>
                  </a:lnTo>
                  <a:cubicBezTo>
                    <a:pt x="360074" y="521018"/>
                    <a:pt x="364331" y="516760"/>
                    <a:pt x="364331" y="511493"/>
                  </a:cubicBezTo>
                  <a:lnTo>
                    <a:pt x="364331" y="466725"/>
                  </a:lnTo>
                  <a:close/>
                  <a:moveTo>
                    <a:pt x="47082" y="101946"/>
                  </a:moveTo>
                  <a:lnTo>
                    <a:pt x="317240" y="101946"/>
                  </a:lnTo>
                  <a:lnTo>
                    <a:pt x="317240" y="457200"/>
                  </a:lnTo>
                  <a:lnTo>
                    <a:pt x="47082" y="457200"/>
                  </a:lnTo>
                  <a:lnTo>
                    <a:pt x="47082" y="101946"/>
                  </a:lnTo>
                  <a:close/>
                  <a:moveTo>
                    <a:pt x="81534" y="521018"/>
                  </a:moveTo>
                  <a:lnTo>
                    <a:pt x="172679" y="521018"/>
                  </a:lnTo>
                  <a:cubicBezTo>
                    <a:pt x="172574" y="530419"/>
                    <a:pt x="172536" y="550078"/>
                    <a:pt x="172526" y="574167"/>
                  </a:cubicBezTo>
                  <a:lnTo>
                    <a:pt x="76895" y="574167"/>
                  </a:lnTo>
                  <a:lnTo>
                    <a:pt x="81534" y="521018"/>
                  </a:lnTo>
                  <a:close/>
                  <a:moveTo>
                    <a:pt x="287436" y="574167"/>
                  </a:moveTo>
                  <a:lnTo>
                    <a:pt x="191567" y="574167"/>
                  </a:lnTo>
                  <a:cubicBezTo>
                    <a:pt x="191576" y="549735"/>
                    <a:pt x="191614" y="529962"/>
                    <a:pt x="191719" y="521018"/>
                  </a:cubicBezTo>
                  <a:lnTo>
                    <a:pt x="282797" y="521018"/>
                  </a:lnTo>
                  <a:lnTo>
                    <a:pt x="287436" y="574167"/>
                  </a:lnTo>
                  <a:close/>
                  <a:moveTo>
                    <a:pt x="345281" y="501968"/>
                  </a:moveTo>
                  <a:lnTo>
                    <a:pt x="19050" y="501968"/>
                  </a:lnTo>
                  <a:lnTo>
                    <a:pt x="19050" y="476250"/>
                  </a:lnTo>
                  <a:lnTo>
                    <a:pt x="37557" y="476250"/>
                  </a:lnTo>
                  <a:lnTo>
                    <a:pt x="326765" y="476250"/>
                  </a:lnTo>
                  <a:lnTo>
                    <a:pt x="345272" y="476250"/>
                  </a:lnTo>
                  <a:lnTo>
                    <a:pt x="345272" y="501968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085CACAF-A7D8-4F92-92CF-1F5BEC93D9AC}"/>
              </a:ext>
            </a:extLst>
          </p:cNvPr>
          <p:cNvSpPr txBox="1"/>
          <p:nvPr/>
        </p:nvSpPr>
        <p:spPr>
          <a:xfrm>
            <a:off x="1064268" y="299961"/>
            <a:ext cx="53564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Neural Style</a:t>
            </a:r>
            <a:r>
              <a:rPr lang="ko-KR" altLang="en-US" sz="2800" dirty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 </a:t>
            </a:r>
            <a:r>
              <a:rPr lang="en-US" altLang="ko-KR" sz="2800" dirty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Transfer</a:t>
            </a:r>
            <a:endParaRPr lang="ko-KR" altLang="en-US" sz="2800" dirty="0">
              <a:latin typeface="210 맨발의청춘 B" panose="02020603020101020101" pitchFamily="18" charset="-127"/>
              <a:ea typeface="210 맨발의청춘 B" panose="02020603020101020101" pitchFamily="18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F757686A-68D1-4A0C-99E9-8F0C95552F86}"/>
              </a:ext>
            </a:extLst>
          </p:cNvPr>
          <p:cNvGrpSpPr/>
          <p:nvPr/>
        </p:nvGrpSpPr>
        <p:grpSpPr>
          <a:xfrm>
            <a:off x="577901" y="1224856"/>
            <a:ext cx="11237465" cy="1851876"/>
            <a:chOff x="577901" y="963599"/>
            <a:chExt cx="11237465" cy="1851876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E49EE603-2111-417A-ACB6-E11F6B93C012}"/>
                </a:ext>
              </a:extLst>
            </p:cNvPr>
            <p:cNvSpPr/>
            <p:nvPr/>
          </p:nvSpPr>
          <p:spPr>
            <a:xfrm>
              <a:off x="577901" y="963599"/>
              <a:ext cx="11237465" cy="1851876"/>
            </a:xfrm>
            <a:prstGeom prst="rect">
              <a:avLst/>
            </a:prstGeom>
            <a:solidFill>
              <a:srgbClr val="F2F4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5FB4F7D-FF48-45D6-9026-E5B4154A3B2D}"/>
                </a:ext>
              </a:extLst>
            </p:cNvPr>
            <p:cNvSpPr txBox="1"/>
            <p:nvPr/>
          </p:nvSpPr>
          <p:spPr>
            <a:xfrm>
              <a:off x="800919" y="1040466"/>
              <a:ext cx="10791428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spc="300" dirty="0">
                  <a:solidFill>
                    <a:schemeClr val="bg2">
                      <a:lumMod val="25000"/>
                    </a:schemeClr>
                  </a:solidFill>
                  <a:latin typeface="제주명조" panose="02000300000000000000" pitchFamily="2" charset="-127"/>
                  <a:ea typeface="제주명조" panose="02000300000000000000" pitchFamily="2" charset="-127"/>
                </a:rPr>
                <a:t>Image Style Transfer </a:t>
              </a:r>
            </a:p>
            <a:p>
              <a:pPr algn="ctr"/>
              <a:r>
                <a:rPr lang="en-US" altLang="ko-KR" sz="3200" spc="300" dirty="0">
                  <a:solidFill>
                    <a:schemeClr val="bg2">
                      <a:lumMod val="25000"/>
                    </a:schemeClr>
                  </a:solidFill>
                  <a:latin typeface="제주명조" panose="02000300000000000000" pitchFamily="2" charset="-127"/>
                  <a:ea typeface="제주명조" panose="02000300000000000000" pitchFamily="2" charset="-127"/>
                </a:rPr>
                <a:t>Using Convolutional Neural Networks</a:t>
              </a:r>
              <a:endParaRPr lang="ko-KR" altLang="en-US" sz="3200" spc="300" dirty="0">
                <a:latin typeface="제주명조" panose="02000300000000000000" pitchFamily="2" charset="-127"/>
                <a:ea typeface="제주명조" panose="02000300000000000000" pitchFamily="2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65C11AA-EE2F-421F-9011-8338B5E2EFAB}"/>
                </a:ext>
              </a:extLst>
            </p:cNvPr>
            <p:cNvSpPr txBox="1"/>
            <p:nvPr/>
          </p:nvSpPr>
          <p:spPr>
            <a:xfrm>
              <a:off x="2221809" y="2116095"/>
              <a:ext cx="794964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spc="600" dirty="0">
                  <a:solidFill>
                    <a:schemeClr val="bg2">
                      <a:lumMod val="25000"/>
                    </a:schemeClr>
                  </a:solidFill>
                  <a:latin typeface="제주명조" panose="02000300000000000000" pitchFamily="2" charset="-127"/>
                  <a:ea typeface="제주명조" panose="02000300000000000000" pitchFamily="2" charset="-127"/>
                </a:rPr>
                <a:t>Leon A. </a:t>
              </a:r>
              <a:r>
                <a:rPr lang="en-US" altLang="ko-KR" sz="1200" spc="600" dirty="0" err="1">
                  <a:solidFill>
                    <a:schemeClr val="bg2">
                      <a:lumMod val="25000"/>
                    </a:schemeClr>
                  </a:solidFill>
                  <a:latin typeface="제주명조" panose="02000300000000000000" pitchFamily="2" charset="-127"/>
                  <a:ea typeface="제주명조" panose="02000300000000000000" pitchFamily="2" charset="-127"/>
                </a:rPr>
                <a:t>Gatys</a:t>
              </a:r>
              <a:r>
                <a:rPr lang="en-US" altLang="ko-KR" sz="1200" spc="600" dirty="0">
                  <a:solidFill>
                    <a:schemeClr val="bg2">
                      <a:lumMod val="25000"/>
                    </a:schemeClr>
                  </a:solidFill>
                  <a:latin typeface="제주명조" panose="02000300000000000000" pitchFamily="2" charset="-127"/>
                  <a:ea typeface="제주명조" panose="02000300000000000000" pitchFamily="2" charset="-127"/>
                </a:rPr>
                <a:t>, Alexander S, Ecker, Matthias </a:t>
              </a:r>
              <a:r>
                <a:rPr lang="en-US" altLang="ko-KR" sz="1200" spc="600" dirty="0" err="1">
                  <a:solidFill>
                    <a:schemeClr val="bg2">
                      <a:lumMod val="25000"/>
                    </a:schemeClr>
                  </a:solidFill>
                  <a:latin typeface="제주명조" panose="02000300000000000000" pitchFamily="2" charset="-127"/>
                  <a:ea typeface="제주명조" panose="02000300000000000000" pitchFamily="2" charset="-127"/>
                </a:rPr>
                <a:t>Bethge</a:t>
              </a:r>
              <a:endParaRPr lang="ko-KR" altLang="en-US" sz="1200" spc="600" dirty="0">
                <a:solidFill>
                  <a:schemeClr val="bg2">
                    <a:lumMod val="2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endParaRPr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D93F2BF9-DCFC-4B7B-9888-DE68E8D42811}"/>
                </a:ext>
              </a:extLst>
            </p:cNvPr>
            <p:cNvSpPr/>
            <p:nvPr/>
          </p:nvSpPr>
          <p:spPr>
            <a:xfrm>
              <a:off x="2713010" y="2424846"/>
              <a:ext cx="6967246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/>
              <a:r>
                <a:rPr lang="en-US" altLang="ko-KR" sz="1200" dirty="0">
                  <a:solidFill>
                    <a:schemeClr val="bg2">
                      <a:lumMod val="25000"/>
                    </a:schemeClr>
                  </a:solidFill>
                  <a:latin typeface="제주명조" panose="02000300000000000000" pitchFamily="2" charset="-127"/>
                  <a:ea typeface="제주명조" panose="02000300000000000000" pitchFamily="2" charset="-127"/>
                </a:rPr>
                <a:t>The IEEE Conference on Computer Vision and Pattern Recognition (CVPR), 2016, pp. 2414-2423</a:t>
              </a:r>
              <a:endParaRPr lang="ko-KR" altLang="en-US" sz="1200" dirty="0">
                <a:solidFill>
                  <a:schemeClr val="bg2">
                    <a:lumMod val="2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endParaRPr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5318D2F-8854-4FEE-99CB-54CBE45D52C0}"/>
              </a:ext>
            </a:extLst>
          </p:cNvPr>
          <p:cNvSpPr/>
          <p:nvPr/>
        </p:nvSpPr>
        <p:spPr>
          <a:xfrm>
            <a:off x="2369743" y="3166007"/>
            <a:ext cx="944009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hlinkClick r:id="rId3"/>
              </a:rPr>
              <a:t>https://github.com/FarisNolan/Neural_Algorithm_Artistic_Style/blob/master/N_A_A_S.py</a:t>
            </a:r>
            <a:endParaRPr lang="ko-KR" altLang="en-US" sz="1200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855C7F3A-A426-4D03-A02F-DBFC3BF008D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72" t="25170" r="74056" b="38705"/>
          <a:stretch/>
        </p:blipFill>
        <p:spPr>
          <a:xfrm>
            <a:off x="800919" y="3443006"/>
            <a:ext cx="3742172" cy="3226073"/>
          </a:xfrm>
          <a:prstGeom prst="rect">
            <a:avLst/>
          </a:prstGeom>
        </p:spPr>
      </p:pic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35DA12AE-71F1-4F0C-BC4F-8039049A0C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5630917"/>
              </p:ext>
            </p:extLst>
          </p:nvPr>
        </p:nvGraphicFramePr>
        <p:xfrm>
          <a:off x="4469363" y="3619640"/>
          <a:ext cx="7340471" cy="304943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68094">
                  <a:extLst>
                    <a:ext uri="{9D8B030D-6E8A-4147-A177-3AD203B41FA5}">
                      <a16:colId xmlns:a16="http://schemas.microsoft.com/office/drawing/2014/main" val="1654740643"/>
                    </a:ext>
                  </a:extLst>
                </a:gridCol>
                <a:gridCol w="5872377">
                  <a:extLst>
                    <a:ext uri="{9D8B030D-6E8A-4147-A177-3AD203B41FA5}">
                      <a16:colId xmlns:a16="http://schemas.microsoft.com/office/drawing/2014/main" val="2742932888"/>
                    </a:ext>
                  </a:extLst>
                </a:gridCol>
              </a:tblGrid>
              <a:tr h="95529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600" dirty="0" err="1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PyTorch</a:t>
                      </a:r>
                      <a:endParaRPr lang="ko-KR" altLang="en-US" sz="1600" dirty="0">
                        <a:latin typeface="제주고딕" panose="02000300000000000000" pitchFamily="2" charset="-127"/>
                        <a:ea typeface="제주고딕" panose="02000300000000000000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4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altLang="ko-K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제주명조" panose="02000300000000000000" pitchFamily="2" charset="-127"/>
                          <a:ea typeface="제주명조" panose="02000300000000000000" pitchFamily="2" charset="-127"/>
                        </a:rPr>
                        <a:t>Python</a:t>
                      </a:r>
                      <a:r>
                        <a:rPr lang="ko-KR" alt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제주명조" panose="02000300000000000000" pitchFamily="2" charset="-127"/>
                          <a:ea typeface="제주명조" panose="02000300000000000000" pitchFamily="2" charset="-127"/>
                        </a:rPr>
                        <a:t>을 위한 오픈 소스 </a:t>
                      </a:r>
                      <a:r>
                        <a:rPr lang="ko-KR" altLang="en-US" sz="16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제주명조" panose="02000300000000000000" pitchFamily="2" charset="-127"/>
                          <a:ea typeface="제주명조" panose="02000300000000000000" pitchFamily="2" charset="-127"/>
                        </a:rPr>
                        <a:t>머신러닝</a:t>
                      </a:r>
                      <a:r>
                        <a:rPr lang="ko-KR" alt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제주명조" panose="02000300000000000000" pitchFamily="2" charset="-127"/>
                          <a:ea typeface="제주명조" panose="02000300000000000000" pitchFamily="2" charset="-127"/>
                        </a:rPr>
                        <a:t> 라이브러리</a:t>
                      </a:r>
                      <a:endParaRPr lang="en-US" altLang="ko-KR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제주명조" panose="02000300000000000000" pitchFamily="2" charset="-127"/>
                        <a:ea typeface="제주명조" panose="02000300000000000000" pitchFamily="2" charset="-127"/>
                      </a:endParaRPr>
                    </a:p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altLang="ko-K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제주명조" panose="02000300000000000000" pitchFamily="2" charset="-127"/>
                          <a:ea typeface="제주명조" panose="02000300000000000000" pitchFamily="2" charset="-127"/>
                        </a:rPr>
                        <a:t>GPU</a:t>
                      </a:r>
                      <a:r>
                        <a:rPr lang="ko-KR" alt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제주명조" panose="02000300000000000000" pitchFamily="2" charset="-127"/>
                          <a:ea typeface="제주명조" panose="02000300000000000000" pitchFamily="2" charset="-127"/>
                        </a:rPr>
                        <a:t> 연산을 사용하기 위한 </a:t>
                      </a:r>
                      <a:r>
                        <a:rPr lang="en-US" altLang="ko-KR" sz="16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제주명조" panose="02000300000000000000" pitchFamily="2" charset="-127"/>
                          <a:ea typeface="제주명조" panose="02000300000000000000" pitchFamily="2" charset="-127"/>
                        </a:rPr>
                        <a:t>Numpy</a:t>
                      </a:r>
                      <a:r>
                        <a:rPr lang="en-US" altLang="ko-K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제주명조" panose="02000300000000000000" pitchFamily="2" charset="-127"/>
                          <a:ea typeface="제주명조" panose="02000300000000000000" pitchFamily="2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제주명조" panose="02000300000000000000" pitchFamily="2" charset="-127"/>
                          <a:ea typeface="제주명조" panose="02000300000000000000" pitchFamily="2" charset="-127"/>
                        </a:rPr>
                        <a:t>대체</a:t>
                      </a:r>
                      <a:endParaRPr lang="ko-KR" altLang="en-US" sz="1600" dirty="0"/>
                    </a:p>
                  </a:txBody>
                  <a:tcPr marT="46800" marB="180000" anchor="ctr" anchorCtr="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51982784"/>
                  </a:ext>
                </a:extLst>
              </a:tr>
              <a:tr h="5423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autograd</a:t>
                      </a:r>
                      <a:endParaRPr lang="ko-KR" altLang="en-US" sz="1600" dirty="0">
                        <a:latin typeface="제주고딕" panose="02000300000000000000" pitchFamily="2" charset="-127"/>
                        <a:ea typeface="제주고딕" panose="02000300000000000000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4F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200000"/>
                        </a:lnSpc>
                      </a:pPr>
                      <a:r>
                        <a:rPr lang="ko-KR" alt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제주명조" panose="02000300000000000000" pitchFamily="2" charset="-127"/>
                          <a:ea typeface="제주명조" panose="02000300000000000000" pitchFamily="2" charset="-127"/>
                        </a:rPr>
                        <a:t>자동 미분 기법</a:t>
                      </a:r>
                      <a:r>
                        <a:rPr lang="en-US" altLang="ko-K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제주명조" panose="02000300000000000000" pitchFamily="2" charset="-127"/>
                          <a:ea typeface="제주명조" panose="02000300000000000000" pitchFamily="2" charset="-127"/>
                        </a:rPr>
                        <a:t>, forward</a:t>
                      </a:r>
                      <a:r>
                        <a:rPr lang="ko-KR" alt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제주명조" panose="02000300000000000000" pitchFamily="2" charset="-127"/>
                          <a:ea typeface="제주명조" panose="02000300000000000000" pitchFamily="2" charset="-127"/>
                        </a:rPr>
                        <a:t>만 정해주면 </a:t>
                      </a:r>
                      <a:r>
                        <a:rPr lang="en-US" altLang="ko-K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제주명조" panose="02000300000000000000" pitchFamily="2" charset="-127"/>
                          <a:ea typeface="제주명조" panose="02000300000000000000" pitchFamily="2" charset="-127"/>
                        </a:rPr>
                        <a:t>backward</a:t>
                      </a:r>
                      <a:r>
                        <a:rPr lang="ko-KR" alt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제주명조" panose="02000300000000000000" pitchFamily="2" charset="-127"/>
                          <a:ea typeface="제주명조" panose="02000300000000000000" pitchFamily="2" charset="-127"/>
                        </a:rPr>
                        <a:t>는 자동으로 계산</a:t>
                      </a:r>
                      <a:endParaRPr lang="ko-KR" altLang="en-US" sz="1600" dirty="0"/>
                    </a:p>
                  </a:txBody>
                  <a:tcPr marT="46800" marB="180000" anchor="ctr" anchorCtr="1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89950915"/>
                  </a:ext>
                </a:extLst>
              </a:tr>
              <a:tr h="5423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nn</a:t>
                      </a:r>
                      <a:endParaRPr lang="ko-KR" altLang="en-US" sz="1600" dirty="0">
                        <a:latin typeface="제주고딕" panose="02000300000000000000" pitchFamily="2" charset="-127"/>
                        <a:ea typeface="제주고딕" panose="02000300000000000000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4F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200000"/>
                        </a:lnSpc>
                      </a:pPr>
                      <a:r>
                        <a:rPr lang="ko-KR" alt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제주명조" panose="02000300000000000000" pitchFamily="2" charset="-127"/>
                          <a:ea typeface="제주명조" panose="02000300000000000000" pitchFamily="2" charset="-127"/>
                        </a:rPr>
                        <a:t>복잡한 신경망에서 </a:t>
                      </a:r>
                      <a:r>
                        <a:rPr lang="en-US" altLang="ko-KR" sz="16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제주명조" panose="02000300000000000000" pitchFamily="2" charset="-127"/>
                          <a:ea typeface="제주명조" panose="02000300000000000000" pitchFamily="2" charset="-127"/>
                        </a:rPr>
                        <a:t>autograd</a:t>
                      </a:r>
                      <a:r>
                        <a:rPr lang="en-US" altLang="ko-K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제주명조" panose="02000300000000000000" pitchFamily="2" charset="-127"/>
                          <a:ea typeface="제주명조" panose="02000300000000000000" pitchFamily="2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제주명조" panose="02000300000000000000" pitchFamily="2" charset="-127"/>
                          <a:ea typeface="제주명조" panose="02000300000000000000" pitchFamily="2" charset="-127"/>
                        </a:rPr>
                        <a:t>효율 증가</a:t>
                      </a:r>
                      <a:endParaRPr lang="ko-KR" altLang="en-US" sz="1600" dirty="0"/>
                    </a:p>
                  </a:txBody>
                  <a:tcPr marT="46800" marB="180000" anchor="ctr" anchorCtr="1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9395131"/>
                  </a:ext>
                </a:extLst>
              </a:tr>
              <a:tr h="5423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optim</a:t>
                      </a:r>
                      <a:endParaRPr lang="ko-KR" altLang="en-US" sz="1600" dirty="0">
                        <a:latin typeface="제주고딕" panose="02000300000000000000" pitchFamily="2" charset="-127"/>
                        <a:ea typeface="제주고딕" panose="02000300000000000000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4F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200000"/>
                        </a:lnSpc>
                      </a:pPr>
                      <a:r>
                        <a:rPr lang="en-US" altLang="ko-K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제주명조" panose="02000300000000000000" pitchFamily="2" charset="-127"/>
                          <a:ea typeface="제주명조" panose="02000300000000000000" pitchFamily="2" charset="-127"/>
                        </a:rPr>
                        <a:t>SGD, </a:t>
                      </a:r>
                      <a:r>
                        <a:rPr lang="en-US" altLang="ko-KR" sz="16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제주명조" panose="02000300000000000000" pitchFamily="2" charset="-127"/>
                          <a:ea typeface="제주명조" panose="02000300000000000000" pitchFamily="2" charset="-127"/>
                        </a:rPr>
                        <a:t>RMSProp</a:t>
                      </a:r>
                      <a:r>
                        <a:rPr lang="en-US" altLang="ko-K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제주명조" panose="02000300000000000000" pitchFamily="2" charset="-127"/>
                          <a:ea typeface="제주명조" panose="02000300000000000000" pitchFamily="2" charset="-127"/>
                        </a:rPr>
                        <a:t>, LBFGS, Adam </a:t>
                      </a:r>
                      <a:r>
                        <a:rPr lang="ko-KR" alt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제주명조" panose="02000300000000000000" pitchFamily="2" charset="-127"/>
                          <a:ea typeface="제주명조" panose="02000300000000000000" pitchFamily="2" charset="-127"/>
                        </a:rPr>
                        <a:t>등의 표준 최적화 패키지</a:t>
                      </a:r>
                      <a:endParaRPr lang="ko-KR" altLang="en-US" sz="1600" dirty="0"/>
                    </a:p>
                  </a:txBody>
                  <a:tcPr marT="46800" marB="180000" anchor="ctr" anchorCtr="1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551575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527850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F9C49033-AC62-4D81-B80E-BC6DDC923218}"/>
              </a:ext>
            </a:extLst>
          </p:cNvPr>
          <p:cNvCxnSpPr>
            <a:cxnSpLocks/>
          </p:cNvCxnSpPr>
          <p:nvPr/>
        </p:nvCxnSpPr>
        <p:spPr>
          <a:xfrm>
            <a:off x="1064268" y="827893"/>
            <a:ext cx="10745566" cy="0"/>
          </a:xfrm>
          <a:prstGeom prst="line">
            <a:avLst/>
          </a:prstGeom>
          <a:ln w="57150">
            <a:solidFill>
              <a:srgbClr val="A1D7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>
            <a:extLst>
              <a:ext uri="{FF2B5EF4-FFF2-40B4-BE49-F238E27FC236}">
                <a16:creationId xmlns:a16="http://schemas.microsoft.com/office/drawing/2014/main" id="{4D30A374-5109-427A-91CD-5D6006626EB2}"/>
              </a:ext>
            </a:extLst>
          </p:cNvPr>
          <p:cNvGrpSpPr/>
          <p:nvPr/>
        </p:nvGrpSpPr>
        <p:grpSpPr>
          <a:xfrm>
            <a:off x="180232" y="108086"/>
            <a:ext cx="762000" cy="762000"/>
            <a:chOff x="4459393" y="904565"/>
            <a:chExt cx="762000" cy="762000"/>
          </a:xfrm>
        </p:grpSpPr>
        <p:sp>
          <p:nvSpPr>
            <p:cNvPr id="24" name="자유형: 도형 23">
              <a:extLst>
                <a:ext uri="{FF2B5EF4-FFF2-40B4-BE49-F238E27FC236}">
                  <a16:creationId xmlns:a16="http://schemas.microsoft.com/office/drawing/2014/main" id="{14FF68D6-A21B-45CD-A5A4-621C55641F58}"/>
                </a:ext>
              </a:extLst>
            </p:cNvPr>
            <p:cNvSpPr/>
            <p:nvPr/>
          </p:nvSpPr>
          <p:spPr>
            <a:xfrm>
              <a:off x="4459393" y="904565"/>
              <a:ext cx="364331" cy="762000"/>
            </a:xfrm>
            <a:custGeom>
              <a:avLst/>
              <a:gdLst>
                <a:gd name="connsiteX0" fmla="*/ 354806 w 364331"/>
                <a:gd name="connsiteY0" fmla="*/ 521018 h 762000"/>
                <a:gd name="connsiteX1" fmla="*/ 364331 w 364331"/>
                <a:gd name="connsiteY1" fmla="*/ 511493 h 762000"/>
                <a:gd name="connsiteX2" fmla="*/ 364331 w 364331"/>
                <a:gd name="connsiteY2" fmla="*/ 466725 h 762000"/>
                <a:gd name="connsiteX3" fmla="*/ 354806 w 364331"/>
                <a:gd name="connsiteY3" fmla="*/ 457200 h 762000"/>
                <a:gd name="connsiteX4" fmla="*/ 336299 w 364331"/>
                <a:gd name="connsiteY4" fmla="*/ 457200 h 762000"/>
                <a:gd name="connsiteX5" fmla="*/ 336299 w 364331"/>
                <a:gd name="connsiteY5" fmla="*/ 92421 h 762000"/>
                <a:gd name="connsiteX6" fmla="*/ 326774 w 364331"/>
                <a:gd name="connsiteY6" fmla="*/ 82896 h 762000"/>
                <a:gd name="connsiteX7" fmla="*/ 191691 w 364331"/>
                <a:gd name="connsiteY7" fmla="*/ 82896 h 762000"/>
                <a:gd name="connsiteX8" fmla="*/ 191691 w 364331"/>
                <a:gd name="connsiteY8" fmla="*/ 9525 h 762000"/>
                <a:gd name="connsiteX9" fmla="*/ 182166 w 364331"/>
                <a:gd name="connsiteY9" fmla="*/ 0 h 762000"/>
                <a:gd name="connsiteX10" fmla="*/ 172641 w 364331"/>
                <a:gd name="connsiteY10" fmla="*/ 9525 h 762000"/>
                <a:gd name="connsiteX11" fmla="*/ 172641 w 364331"/>
                <a:gd name="connsiteY11" fmla="*/ 82896 h 762000"/>
                <a:gd name="connsiteX12" fmla="*/ 37557 w 364331"/>
                <a:gd name="connsiteY12" fmla="*/ 82896 h 762000"/>
                <a:gd name="connsiteX13" fmla="*/ 28032 w 364331"/>
                <a:gd name="connsiteY13" fmla="*/ 92421 h 762000"/>
                <a:gd name="connsiteX14" fmla="*/ 28032 w 364331"/>
                <a:gd name="connsiteY14" fmla="*/ 457200 h 762000"/>
                <a:gd name="connsiteX15" fmla="*/ 9525 w 364331"/>
                <a:gd name="connsiteY15" fmla="*/ 457200 h 762000"/>
                <a:gd name="connsiteX16" fmla="*/ 0 w 364331"/>
                <a:gd name="connsiteY16" fmla="*/ 466725 h 762000"/>
                <a:gd name="connsiteX17" fmla="*/ 0 w 364331"/>
                <a:gd name="connsiteY17" fmla="*/ 511493 h 762000"/>
                <a:gd name="connsiteX18" fmla="*/ 9525 w 364331"/>
                <a:gd name="connsiteY18" fmla="*/ 521018 h 762000"/>
                <a:gd name="connsiteX19" fmla="*/ 62408 w 364331"/>
                <a:gd name="connsiteY19" fmla="*/ 521018 h 762000"/>
                <a:gd name="connsiteX20" fmla="*/ 57769 w 364331"/>
                <a:gd name="connsiteY20" fmla="*/ 574167 h 762000"/>
                <a:gd name="connsiteX21" fmla="*/ 45682 w 364331"/>
                <a:gd name="connsiteY21" fmla="*/ 574167 h 762000"/>
                <a:gd name="connsiteX22" fmla="*/ 36157 w 364331"/>
                <a:gd name="connsiteY22" fmla="*/ 583692 h 762000"/>
                <a:gd name="connsiteX23" fmla="*/ 45682 w 364331"/>
                <a:gd name="connsiteY23" fmla="*/ 593217 h 762000"/>
                <a:gd name="connsiteX24" fmla="*/ 56102 w 364331"/>
                <a:gd name="connsiteY24" fmla="*/ 593217 h 762000"/>
                <a:gd name="connsiteX25" fmla="*/ 42281 w 364331"/>
                <a:gd name="connsiteY25" fmla="*/ 751646 h 762000"/>
                <a:gd name="connsiteX26" fmla="*/ 50940 w 364331"/>
                <a:gd name="connsiteY26" fmla="*/ 761962 h 762000"/>
                <a:gd name="connsiteX27" fmla="*/ 51778 w 364331"/>
                <a:gd name="connsiteY27" fmla="*/ 762000 h 762000"/>
                <a:gd name="connsiteX28" fmla="*/ 61255 w 364331"/>
                <a:gd name="connsiteY28" fmla="*/ 753304 h 762000"/>
                <a:gd name="connsiteX29" fmla="*/ 75228 w 364331"/>
                <a:gd name="connsiteY29" fmla="*/ 593217 h 762000"/>
                <a:gd name="connsiteX30" fmla="*/ 172517 w 364331"/>
                <a:gd name="connsiteY30" fmla="*/ 593217 h 762000"/>
                <a:gd name="connsiteX31" fmla="*/ 172755 w 364331"/>
                <a:gd name="connsiteY31" fmla="*/ 752504 h 762000"/>
                <a:gd name="connsiteX32" fmla="*/ 182280 w 364331"/>
                <a:gd name="connsiteY32" fmla="*/ 762000 h 762000"/>
                <a:gd name="connsiteX33" fmla="*/ 182309 w 364331"/>
                <a:gd name="connsiteY33" fmla="*/ 762000 h 762000"/>
                <a:gd name="connsiteX34" fmla="*/ 191805 w 364331"/>
                <a:gd name="connsiteY34" fmla="*/ 752446 h 762000"/>
                <a:gd name="connsiteX35" fmla="*/ 191567 w 364331"/>
                <a:gd name="connsiteY35" fmla="*/ 593217 h 762000"/>
                <a:gd name="connsiteX36" fmla="*/ 289093 w 364331"/>
                <a:gd name="connsiteY36" fmla="*/ 593217 h 762000"/>
                <a:gd name="connsiteX37" fmla="*/ 303057 w 364331"/>
                <a:gd name="connsiteY37" fmla="*/ 753304 h 762000"/>
                <a:gd name="connsiteX38" fmla="*/ 312534 w 364331"/>
                <a:gd name="connsiteY38" fmla="*/ 762000 h 762000"/>
                <a:gd name="connsiteX39" fmla="*/ 313373 w 364331"/>
                <a:gd name="connsiteY39" fmla="*/ 761962 h 762000"/>
                <a:gd name="connsiteX40" fmla="*/ 322031 w 364331"/>
                <a:gd name="connsiteY40" fmla="*/ 751646 h 762000"/>
                <a:gd name="connsiteX41" fmla="*/ 308220 w 364331"/>
                <a:gd name="connsiteY41" fmla="*/ 593217 h 762000"/>
                <a:gd name="connsiteX42" fmla="*/ 318640 w 364331"/>
                <a:gd name="connsiteY42" fmla="*/ 593217 h 762000"/>
                <a:gd name="connsiteX43" fmla="*/ 328165 w 364331"/>
                <a:gd name="connsiteY43" fmla="*/ 583692 h 762000"/>
                <a:gd name="connsiteX44" fmla="*/ 318640 w 364331"/>
                <a:gd name="connsiteY44" fmla="*/ 574167 h 762000"/>
                <a:gd name="connsiteX45" fmla="*/ 306562 w 364331"/>
                <a:gd name="connsiteY45" fmla="*/ 574167 h 762000"/>
                <a:gd name="connsiteX46" fmla="*/ 301923 w 364331"/>
                <a:gd name="connsiteY46" fmla="*/ 521018 h 762000"/>
                <a:gd name="connsiteX47" fmla="*/ 354806 w 364331"/>
                <a:gd name="connsiteY47" fmla="*/ 521018 h 762000"/>
                <a:gd name="connsiteX48" fmla="*/ 47082 w 364331"/>
                <a:gd name="connsiteY48" fmla="*/ 101946 h 762000"/>
                <a:gd name="connsiteX49" fmla="*/ 317240 w 364331"/>
                <a:gd name="connsiteY49" fmla="*/ 101946 h 762000"/>
                <a:gd name="connsiteX50" fmla="*/ 317240 w 364331"/>
                <a:gd name="connsiteY50" fmla="*/ 457200 h 762000"/>
                <a:gd name="connsiteX51" fmla="*/ 47082 w 364331"/>
                <a:gd name="connsiteY51" fmla="*/ 457200 h 762000"/>
                <a:gd name="connsiteX52" fmla="*/ 47082 w 364331"/>
                <a:gd name="connsiteY52" fmla="*/ 101946 h 762000"/>
                <a:gd name="connsiteX53" fmla="*/ 19050 w 364331"/>
                <a:gd name="connsiteY53" fmla="*/ 476250 h 762000"/>
                <a:gd name="connsiteX54" fmla="*/ 37557 w 364331"/>
                <a:gd name="connsiteY54" fmla="*/ 476250 h 762000"/>
                <a:gd name="connsiteX55" fmla="*/ 326765 w 364331"/>
                <a:gd name="connsiteY55" fmla="*/ 476250 h 762000"/>
                <a:gd name="connsiteX56" fmla="*/ 345272 w 364331"/>
                <a:gd name="connsiteY56" fmla="*/ 476250 h 762000"/>
                <a:gd name="connsiteX57" fmla="*/ 345272 w 364331"/>
                <a:gd name="connsiteY57" fmla="*/ 501968 h 762000"/>
                <a:gd name="connsiteX58" fmla="*/ 19040 w 364331"/>
                <a:gd name="connsiteY58" fmla="*/ 501968 h 762000"/>
                <a:gd name="connsiteX59" fmla="*/ 19040 w 364331"/>
                <a:gd name="connsiteY59" fmla="*/ 476250 h 762000"/>
                <a:gd name="connsiteX60" fmla="*/ 81534 w 364331"/>
                <a:gd name="connsiteY60" fmla="*/ 521018 h 762000"/>
                <a:gd name="connsiteX61" fmla="*/ 172679 w 364331"/>
                <a:gd name="connsiteY61" fmla="*/ 521018 h 762000"/>
                <a:gd name="connsiteX62" fmla="*/ 172526 w 364331"/>
                <a:gd name="connsiteY62" fmla="*/ 574167 h 762000"/>
                <a:gd name="connsiteX63" fmla="*/ 76895 w 364331"/>
                <a:gd name="connsiteY63" fmla="*/ 574167 h 762000"/>
                <a:gd name="connsiteX64" fmla="*/ 81534 w 364331"/>
                <a:gd name="connsiteY64" fmla="*/ 521018 h 762000"/>
                <a:gd name="connsiteX65" fmla="*/ 287436 w 364331"/>
                <a:gd name="connsiteY65" fmla="*/ 574167 h 762000"/>
                <a:gd name="connsiteX66" fmla="*/ 191567 w 364331"/>
                <a:gd name="connsiteY66" fmla="*/ 574167 h 762000"/>
                <a:gd name="connsiteX67" fmla="*/ 191719 w 364331"/>
                <a:gd name="connsiteY67" fmla="*/ 521018 h 762000"/>
                <a:gd name="connsiteX68" fmla="*/ 282797 w 364331"/>
                <a:gd name="connsiteY68" fmla="*/ 521018 h 762000"/>
                <a:gd name="connsiteX69" fmla="*/ 287436 w 364331"/>
                <a:gd name="connsiteY69" fmla="*/ 574167 h 76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364331" h="762000">
                  <a:moveTo>
                    <a:pt x="354806" y="521018"/>
                  </a:moveTo>
                  <a:cubicBezTo>
                    <a:pt x="360074" y="521018"/>
                    <a:pt x="364331" y="516760"/>
                    <a:pt x="364331" y="511493"/>
                  </a:cubicBezTo>
                  <a:lnTo>
                    <a:pt x="364331" y="466725"/>
                  </a:lnTo>
                  <a:cubicBezTo>
                    <a:pt x="364331" y="461458"/>
                    <a:pt x="360074" y="457200"/>
                    <a:pt x="354806" y="457200"/>
                  </a:cubicBezTo>
                  <a:lnTo>
                    <a:pt x="336299" y="457200"/>
                  </a:lnTo>
                  <a:lnTo>
                    <a:pt x="336299" y="92421"/>
                  </a:lnTo>
                  <a:cubicBezTo>
                    <a:pt x="336299" y="87154"/>
                    <a:pt x="332042" y="82896"/>
                    <a:pt x="326774" y="82896"/>
                  </a:cubicBezTo>
                  <a:lnTo>
                    <a:pt x="191691" y="82896"/>
                  </a:lnTo>
                  <a:lnTo>
                    <a:pt x="191691" y="9525"/>
                  </a:lnTo>
                  <a:cubicBezTo>
                    <a:pt x="191691" y="4258"/>
                    <a:pt x="187433" y="0"/>
                    <a:pt x="182166" y="0"/>
                  </a:cubicBezTo>
                  <a:cubicBezTo>
                    <a:pt x="176898" y="0"/>
                    <a:pt x="172641" y="4258"/>
                    <a:pt x="172641" y="9525"/>
                  </a:cubicBezTo>
                  <a:lnTo>
                    <a:pt x="172641" y="82896"/>
                  </a:lnTo>
                  <a:lnTo>
                    <a:pt x="37557" y="82896"/>
                  </a:lnTo>
                  <a:cubicBezTo>
                    <a:pt x="32290" y="82896"/>
                    <a:pt x="28032" y="87154"/>
                    <a:pt x="28032" y="92421"/>
                  </a:cubicBezTo>
                  <a:lnTo>
                    <a:pt x="28032" y="457200"/>
                  </a:lnTo>
                  <a:lnTo>
                    <a:pt x="9525" y="457200"/>
                  </a:lnTo>
                  <a:cubicBezTo>
                    <a:pt x="4258" y="457200"/>
                    <a:pt x="0" y="461458"/>
                    <a:pt x="0" y="466725"/>
                  </a:cubicBezTo>
                  <a:lnTo>
                    <a:pt x="0" y="511493"/>
                  </a:lnTo>
                  <a:cubicBezTo>
                    <a:pt x="0" y="516760"/>
                    <a:pt x="4258" y="521018"/>
                    <a:pt x="9525" y="521018"/>
                  </a:cubicBezTo>
                  <a:lnTo>
                    <a:pt x="62408" y="521018"/>
                  </a:lnTo>
                  <a:lnTo>
                    <a:pt x="57769" y="574167"/>
                  </a:lnTo>
                  <a:lnTo>
                    <a:pt x="45682" y="574167"/>
                  </a:lnTo>
                  <a:cubicBezTo>
                    <a:pt x="40415" y="574167"/>
                    <a:pt x="36157" y="578425"/>
                    <a:pt x="36157" y="583692"/>
                  </a:cubicBezTo>
                  <a:cubicBezTo>
                    <a:pt x="36157" y="588959"/>
                    <a:pt x="40415" y="593217"/>
                    <a:pt x="45682" y="593217"/>
                  </a:cubicBezTo>
                  <a:lnTo>
                    <a:pt x="56102" y="593217"/>
                  </a:lnTo>
                  <a:lnTo>
                    <a:pt x="42281" y="751646"/>
                  </a:lnTo>
                  <a:cubicBezTo>
                    <a:pt x="41824" y="756885"/>
                    <a:pt x="45701" y="761505"/>
                    <a:pt x="50940" y="761962"/>
                  </a:cubicBezTo>
                  <a:cubicBezTo>
                    <a:pt x="51216" y="761991"/>
                    <a:pt x="51502" y="762000"/>
                    <a:pt x="51778" y="762000"/>
                  </a:cubicBezTo>
                  <a:cubicBezTo>
                    <a:pt x="56664" y="762000"/>
                    <a:pt x="60827" y="758257"/>
                    <a:pt x="61255" y="753304"/>
                  </a:cubicBezTo>
                  <a:lnTo>
                    <a:pt x="75228" y="593217"/>
                  </a:lnTo>
                  <a:lnTo>
                    <a:pt x="172517" y="593217"/>
                  </a:lnTo>
                  <a:cubicBezTo>
                    <a:pt x="172536" y="660216"/>
                    <a:pt x="172745" y="746789"/>
                    <a:pt x="172755" y="752504"/>
                  </a:cubicBezTo>
                  <a:cubicBezTo>
                    <a:pt x="172764" y="757752"/>
                    <a:pt x="177032" y="762000"/>
                    <a:pt x="182280" y="762000"/>
                  </a:cubicBezTo>
                  <a:cubicBezTo>
                    <a:pt x="182289" y="762000"/>
                    <a:pt x="182299" y="762000"/>
                    <a:pt x="182309" y="762000"/>
                  </a:cubicBezTo>
                  <a:cubicBezTo>
                    <a:pt x="187566" y="761991"/>
                    <a:pt x="191814" y="757714"/>
                    <a:pt x="191805" y="752446"/>
                  </a:cubicBezTo>
                  <a:cubicBezTo>
                    <a:pt x="191795" y="751037"/>
                    <a:pt x="191586" y="661711"/>
                    <a:pt x="191567" y="593217"/>
                  </a:cubicBezTo>
                  <a:lnTo>
                    <a:pt x="289093" y="593217"/>
                  </a:lnTo>
                  <a:lnTo>
                    <a:pt x="303057" y="753304"/>
                  </a:lnTo>
                  <a:cubicBezTo>
                    <a:pt x="303486" y="758266"/>
                    <a:pt x="307638" y="762000"/>
                    <a:pt x="312534" y="762000"/>
                  </a:cubicBezTo>
                  <a:cubicBezTo>
                    <a:pt x="312811" y="762000"/>
                    <a:pt x="313096" y="761991"/>
                    <a:pt x="313373" y="761962"/>
                  </a:cubicBezTo>
                  <a:cubicBezTo>
                    <a:pt x="318611" y="761505"/>
                    <a:pt x="322488" y="756885"/>
                    <a:pt x="322031" y="751646"/>
                  </a:cubicBezTo>
                  <a:lnTo>
                    <a:pt x="308220" y="593217"/>
                  </a:lnTo>
                  <a:lnTo>
                    <a:pt x="318640" y="593217"/>
                  </a:lnTo>
                  <a:cubicBezTo>
                    <a:pt x="323907" y="593217"/>
                    <a:pt x="328165" y="588959"/>
                    <a:pt x="328165" y="583692"/>
                  </a:cubicBezTo>
                  <a:cubicBezTo>
                    <a:pt x="328165" y="578425"/>
                    <a:pt x="323907" y="574167"/>
                    <a:pt x="318640" y="574167"/>
                  </a:cubicBezTo>
                  <a:lnTo>
                    <a:pt x="306562" y="574167"/>
                  </a:lnTo>
                  <a:lnTo>
                    <a:pt x="301923" y="521018"/>
                  </a:lnTo>
                  <a:lnTo>
                    <a:pt x="354806" y="521018"/>
                  </a:lnTo>
                  <a:close/>
                  <a:moveTo>
                    <a:pt x="47082" y="101946"/>
                  </a:moveTo>
                  <a:lnTo>
                    <a:pt x="317240" y="101946"/>
                  </a:lnTo>
                  <a:lnTo>
                    <a:pt x="317240" y="457200"/>
                  </a:lnTo>
                  <a:lnTo>
                    <a:pt x="47082" y="457200"/>
                  </a:lnTo>
                  <a:lnTo>
                    <a:pt x="47082" y="101946"/>
                  </a:lnTo>
                  <a:close/>
                  <a:moveTo>
                    <a:pt x="19050" y="476250"/>
                  </a:moveTo>
                  <a:lnTo>
                    <a:pt x="37557" y="476250"/>
                  </a:lnTo>
                  <a:lnTo>
                    <a:pt x="326765" y="476250"/>
                  </a:lnTo>
                  <a:lnTo>
                    <a:pt x="345272" y="476250"/>
                  </a:lnTo>
                  <a:lnTo>
                    <a:pt x="345272" y="501968"/>
                  </a:lnTo>
                  <a:lnTo>
                    <a:pt x="19040" y="501968"/>
                  </a:lnTo>
                  <a:lnTo>
                    <a:pt x="19040" y="476250"/>
                  </a:lnTo>
                  <a:close/>
                  <a:moveTo>
                    <a:pt x="81534" y="521018"/>
                  </a:moveTo>
                  <a:lnTo>
                    <a:pt x="172679" y="521018"/>
                  </a:lnTo>
                  <a:cubicBezTo>
                    <a:pt x="172574" y="530419"/>
                    <a:pt x="172536" y="550078"/>
                    <a:pt x="172526" y="574167"/>
                  </a:cubicBezTo>
                  <a:lnTo>
                    <a:pt x="76895" y="574167"/>
                  </a:lnTo>
                  <a:lnTo>
                    <a:pt x="81534" y="521018"/>
                  </a:lnTo>
                  <a:close/>
                  <a:moveTo>
                    <a:pt x="287436" y="574167"/>
                  </a:moveTo>
                  <a:lnTo>
                    <a:pt x="191567" y="574167"/>
                  </a:lnTo>
                  <a:cubicBezTo>
                    <a:pt x="191576" y="549735"/>
                    <a:pt x="191614" y="529962"/>
                    <a:pt x="191719" y="521018"/>
                  </a:cubicBezTo>
                  <a:lnTo>
                    <a:pt x="282797" y="521018"/>
                  </a:lnTo>
                  <a:lnTo>
                    <a:pt x="287436" y="574167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8" name="자유형: 도형 27">
              <a:extLst>
                <a:ext uri="{FF2B5EF4-FFF2-40B4-BE49-F238E27FC236}">
                  <a16:creationId xmlns:a16="http://schemas.microsoft.com/office/drawing/2014/main" id="{8AB713BA-5C74-4158-8310-C76A6F2749DA}"/>
                </a:ext>
              </a:extLst>
            </p:cNvPr>
            <p:cNvSpPr/>
            <p:nvPr/>
          </p:nvSpPr>
          <p:spPr>
            <a:xfrm>
              <a:off x="4857062" y="904565"/>
              <a:ext cx="364331" cy="762000"/>
            </a:xfrm>
            <a:custGeom>
              <a:avLst/>
              <a:gdLst>
                <a:gd name="connsiteX0" fmla="*/ 364331 w 364331"/>
                <a:gd name="connsiteY0" fmla="*/ 466725 h 762000"/>
                <a:gd name="connsiteX1" fmla="*/ 354806 w 364331"/>
                <a:gd name="connsiteY1" fmla="*/ 457200 h 762000"/>
                <a:gd name="connsiteX2" fmla="*/ 336299 w 364331"/>
                <a:gd name="connsiteY2" fmla="*/ 457200 h 762000"/>
                <a:gd name="connsiteX3" fmla="*/ 336299 w 364331"/>
                <a:gd name="connsiteY3" fmla="*/ 92421 h 762000"/>
                <a:gd name="connsiteX4" fmla="*/ 326774 w 364331"/>
                <a:gd name="connsiteY4" fmla="*/ 82896 h 762000"/>
                <a:gd name="connsiteX5" fmla="*/ 191691 w 364331"/>
                <a:gd name="connsiteY5" fmla="*/ 82896 h 762000"/>
                <a:gd name="connsiteX6" fmla="*/ 191691 w 364331"/>
                <a:gd name="connsiteY6" fmla="*/ 9525 h 762000"/>
                <a:gd name="connsiteX7" fmla="*/ 182166 w 364331"/>
                <a:gd name="connsiteY7" fmla="*/ 0 h 762000"/>
                <a:gd name="connsiteX8" fmla="*/ 172641 w 364331"/>
                <a:gd name="connsiteY8" fmla="*/ 9525 h 762000"/>
                <a:gd name="connsiteX9" fmla="*/ 172641 w 364331"/>
                <a:gd name="connsiteY9" fmla="*/ 82896 h 762000"/>
                <a:gd name="connsiteX10" fmla="*/ 37557 w 364331"/>
                <a:gd name="connsiteY10" fmla="*/ 82896 h 762000"/>
                <a:gd name="connsiteX11" fmla="*/ 28032 w 364331"/>
                <a:gd name="connsiteY11" fmla="*/ 92421 h 762000"/>
                <a:gd name="connsiteX12" fmla="*/ 28032 w 364331"/>
                <a:gd name="connsiteY12" fmla="*/ 457200 h 762000"/>
                <a:gd name="connsiteX13" fmla="*/ 9525 w 364331"/>
                <a:gd name="connsiteY13" fmla="*/ 457200 h 762000"/>
                <a:gd name="connsiteX14" fmla="*/ 0 w 364331"/>
                <a:gd name="connsiteY14" fmla="*/ 466725 h 762000"/>
                <a:gd name="connsiteX15" fmla="*/ 0 w 364331"/>
                <a:gd name="connsiteY15" fmla="*/ 511493 h 762000"/>
                <a:gd name="connsiteX16" fmla="*/ 9525 w 364331"/>
                <a:gd name="connsiteY16" fmla="*/ 521018 h 762000"/>
                <a:gd name="connsiteX17" fmla="*/ 62408 w 364331"/>
                <a:gd name="connsiteY17" fmla="*/ 521018 h 762000"/>
                <a:gd name="connsiteX18" fmla="*/ 57769 w 364331"/>
                <a:gd name="connsiteY18" fmla="*/ 574167 h 762000"/>
                <a:gd name="connsiteX19" fmla="*/ 45682 w 364331"/>
                <a:gd name="connsiteY19" fmla="*/ 574167 h 762000"/>
                <a:gd name="connsiteX20" fmla="*/ 36157 w 364331"/>
                <a:gd name="connsiteY20" fmla="*/ 583692 h 762000"/>
                <a:gd name="connsiteX21" fmla="*/ 45682 w 364331"/>
                <a:gd name="connsiteY21" fmla="*/ 593217 h 762000"/>
                <a:gd name="connsiteX22" fmla="*/ 56102 w 364331"/>
                <a:gd name="connsiteY22" fmla="*/ 593217 h 762000"/>
                <a:gd name="connsiteX23" fmla="*/ 42281 w 364331"/>
                <a:gd name="connsiteY23" fmla="*/ 751646 h 762000"/>
                <a:gd name="connsiteX24" fmla="*/ 50940 w 364331"/>
                <a:gd name="connsiteY24" fmla="*/ 761962 h 762000"/>
                <a:gd name="connsiteX25" fmla="*/ 51778 w 364331"/>
                <a:gd name="connsiteY25" fmla="*/ 762000 h 762000"/>
                <a:gd name="connsiteX26" fmla="*/ 61255 w 364331"/>
                <a:gd name="connsiteY26" fmla="*/ 753304 h 762000"/>
                <a:gd name="connsiteX27" fmla="*/ 75228 w 364331"/>
                <a:gd name="connsiteY27" fmla="*/ 593217 h 762000"/>
                <a:gd name="connsiteX28" fmla="*/ 172517 w 364331"/>
                <a:gd name="connsiteY28" fmla="*/ 593217 h 762000"/>
                <a:gd name="connsiteX29" fmla="*/ 172755 w 364331"/>
                <a:gd name="connsiteY29" fmla="*/ 752504 h 762000"/>
                <a:gd name="connsiteX30" fmla="*/ 182280 w 364331"/>
                <a:gd name="connsiteY30" fmla="*/ 762000 h 762000"/>
                <a:gd name="connsiteX31" fmla="*/ 182309 w 364331"/>
                <a:gd name="connsiteY31" fmla="*/ 762000 h 762000"/>
                <a:gd name="connsiteX32" fmla="*/ 191805 w 364331"/>
                <a:gd name="connsiteY32" fmla="*/ 752446 h 762000"/>
                <a:gd name="connsiteX33" fmla="*/ 191567 w 364331"/>
                <a:gd name="connsiteY33" fmla="*/ 593217 h 762000"/>
                <a:gd name="connsiteX34" fmla="*/ 289093 w 364331"/>
                <a:gd name="connsiteY34" fmla="*/ 593217 h 762000"/>
                <a:gd name="connsiteX35" fmla="*/ 303057 w 364331"/>
                <a:gd name="connsiteY35" fmla="*/ 753304 h 762000"/>
                <a:gd name="connsiteX36" fmla="*/ 312534 w 364331"/>
                <a:gd name="connsiteY36" fmla="*/ 762000 h 762000"/>
                <a:gd name="connsiteX37" fmla="*/ 313373 w 364331"/>
                <a:gd name="connsiteY37" fmla="*/ 761962 h 762000"/>
                <a:gd name="connsiteX38" fmla="*/ 322031 w 364331"/>
                <a:gd name="connsiteY38" fmla="*/ 751646 h 762000"/>
                <a:gd name="connsiteX39" fmla="*/ 308220 w 364331"/>
                <a:gd name="connsiteY39" fmla="*/ 593217 h 762000"/>
                <a:gd name="connsiteX40" fmla="*/ 318640 w 364331"/>
                <a:gd name="connsiteY40" fmla="*/ 593217 h 762000"/>
                <a:gd name="connsiteX41" fmla="*/ 328165 w 364331"/>
                <a:gd name="connsiteY41" fmla="*/ 583692 h 762000"/>
                <a:gd name="connsiteX42" fmla="*/ 318640 w 364331"/>
                <a:gd name="connsiteY42" fmla="*/ 574167 h 762000"/>
                <a:gd name="connsiteX43" fmla="*/ 306562 w 364331"/>
                <a:gd name="connsiteY43" fmla="*/ 574167 h 762000"/>
                <a:gd name="connsiteX44" fmla="*/ 301923 w 364331"/>
                <a:gd name="connsiteY44" fmla="*/ 521018 h 762000"/>
                <a:gd name="connsiteX45" fmla="*/ 354806 w 364331"/>
                <a:gd name="connsiteY45" fmla="*/ 521018 h 762000"/>
                <a:gd name="connsiteX46" fmla="*/ 364331 w 364331"/>
                <a:gd name="connsiteY46" fmla="*/ 511493 h 762000"/>
                <a:gd name="connsiteX47" fmla="*/ 364331 w 364331"/>
                <a:gd name="connsiteY47" fmla="*/ 466725 h 762000"/>
                <a:gd name="connsiteX48" fmla="*/ 47082 w 364331"/>
                <a:gd name="connsiteY48" fmla="*/ 101946 h 762000"/>
                <a:gd name="connsiteX49" fmla="*/ 317240 w 364331"/>
                <a:gd name="connsiteY49" fmla="*/ 101946 h 762000"/>
                <a:gd name="connsiteX50" fmla="*/ 317240 w 364331"/>
                <a:gd name="connsiteY50" fmla="*/ 457200 h 762000"/>
                <a:gd name="connsiteX51" fmla="*/ 47082 w 364331"/>
                <a:gd name="connsiteY51" fmla="*/ 457200 h 762000"/>
                <a:gd name="connsiteX52" fmla="*/ 47082 w 364331"/>
                <a:gd name="connsiteY52" fmla="*/ 101946 h 762000"/>
                <a:gd name="connsiteX53" fmla="*/ 81534 w 364331"/>
                <a:gd name="connsiteY53" fmla="*/ 521018 h 762000"/>
                <a:gd name="connsiteX54" fmla="*/ 172679 w 364331"/>
                <a:gd name="connsiteY54" fmla="*/ 521018 h 762000"/>
                <a:gd name="connsiteX55" fmla="*/ 172526 w 364331"/>
                <a:gd name="connsiteY55" fmla="*/ 574167 h 762000"/>
                <a:gd name="connsiteX56" fmla="*/ 76895 w 364331"/>
                <a:gd name="connsiteY56" fmla="*/ 574167 h 762000"/>
                <a:gd name="connsiteX57" fmla="*/ 81534 w 364331"/>
                <a:gd name="connsiteY57" fmla="*/ 521018 h 762000"/>
                <a:gd name="connsiteX58" fmla="*/ 287436 w 364331"/>
                <a:gd name="connsiteY58" fmla="*/ 574167 h 762000"/>
                <a:gd name="connsiteX59" fmla="*/ 191567 w 364331"/>
                <a:gd name="connsiteY59" fmla="*/ 574167 h 762000"/>
                <a:gd name="connsiteX60" fmla="*/ 191719 w 364331"/>
                <a:gd name="connsiteY60" fmla="*/ 521018 h 762000"/>
                <a:gd name="connsiteX61" fmla="*/ 282797 w 364331"/>
                <a:gd name="connsiteY61" fmla="*/ 521018 h 762000"/>
                <a:gd name="connsiteX62" fmla="*/ 287436 w 364331"/>
                <a:gd name="connsiteY62" fmla="*/ 574167 h 762000"/>
                <a:gd name="connsiteX63" fmla="*/ 345281 w 364331"/>
                <a:gd name="connsiteY63" fmla="*/ 501968 h 762000"/>
                <a:gd name="connsiteX64" fmla="*/ 19050 w 364331"/>
                <a:gd name="connsiteY64" fmla="*/ 501968 h 762000"/>
                <a:gd name="connsiteX65" fmla="*/ 19050 w 364331"/>
                <a:gd name="connsiteY65" fmla="*/ 476250 h 762000"/>
                <a:gd name="connsiteX66" fmla="*/ 37557 w 364331"/>
                <a:gd name="connsiteY66" fmla="*/ 476250 h 762000"/>
                <a:gd name="connsiteX67" fmla="*/ 326765 w 364331"/>
                <a:gd name="connsiteY67" fmla="*/ 476250 h 762000"/>
                <a:gd name="connsiteX68" fmla="*/ 345272 w 364331"/>
                <a:gd name="connsiteY68" fmla="*/ 476250 h 762000"/>
                <a:gd name="connsiteX69" fmla="*/ 345272 w 364331"/>
                <a:gd name="connsiteY69" fmla="*/ 501968 h 76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364331" h="762000">
                  <a:moveTo>
                    <a:pt x="364331" y="466725"/>
                  </a:moveTo>
                  <a:cubicBezTo>
                    <a:pt x="364331" y="461458"/>
                    <a:pt x="360074" y="457200"/>
                    <a:pt x="354806" y="457200"/>
                  </a:cubicBezTo>
                  <a:lnTo>
                    <a:pt x="336299" y="457200"/>
                  </a:lnTo>
                  <a:lnTo>
                    <a:pt x="336299" y="92421"/>
                  </a:lnTo>
                  <a:cubicBezTo>
                    <a:pt x="336299" y="87154"/>
                    <a:pt x="332042" y="82896"/>
                    <a:pt x="326774" y="82896"/>
                  </a:cubicBezTo>
                  <a:lnTo>
                    <a:pt x="191691" y="82896"/>
                  </a:lnTo>
                  <a:lnTo>
                    <a:pt x="191691" y="9525"/>
                  </a:lnTo>
                  <a:cubicBezTo>
                    <a:pt x="191691" y="4258"/>
                    <a:pt x="187433" y="0"/>
                    <a:pt x="182166" y="0"/>
                  </a:cubicBezTo>
                  <a:cubicBezTo>
                    <a:pt x="176898" y="0"/>
                    <a:pt x="172641" y="4258"/>
                    <a:pt x="172641" y="9525"/>
                  </a:cubicBezTo>
                  <a:lnTo>
                    <a:pt x="172641" y="82896"/>
                  </a:lnTo>
                  <a:lnTo>
                    <a:pt x="37557" y="82896"/>
                  </a:lnTo>
                  <a:cubicBezTo>
                    <a:pt x="32290" y="82896"/>
                    <a:pt x="28032" y="87154"/>
                    <a:pt x="28032" y="92421"/>
                  </a:cubicBezTo>
                  <a:lnTo>
                    <a:pt x="28032" y="457200"/>
                  </a:lnTo>
                  <a:lnTo>
                    <a:pt x="9525" y="457200"/>
                  </a:lnTo>
                  <a:cubicBezTo>
                    <a:pt x="4258" y="457200"/>
                    <a:pt x="0" y="461458"/>
                    <a:pt x="0" y="466725"/>
                  </a:cubicBezTo>
                  <a:lnTo>
                    <a:pt x="0" y="511493"/>
                  </a:lnTo>
                  <a:cubicBezTo>
                    <a:pt x="0" y="516760"/>
                    <a:pt x="4258" y="521018"/>
                    <a:pt x="9525" y="521018"/>
                  </a:cubicBezTo>
                  <a:lnTo>
                    <a:pt x="62408" y="521018"/>
                  </a:lnTo>
                  <a:lnTo>
                    <a:pt x="57769" y="574167"/>
                  </a:lnTo>
                  <a:lnTo>
                    <a:pt x="45682" y="574167"/>
                  </a:lnTo>
                  <a:cubicBezTo>
                    <a:pt x="40415" y="574167"/>
                    <a:pt x="36157" y="578425"/>
                    <a:pt x="36157" y="583692"/>
                  </a:cubicBezTo>
                  <a:cubicBezTo>
                    <a:pt x="36157" y="588959"/>
                    <a:pt x="40415" y="593217"/>
                    <a:pt x="45682" y="593217"/>
                  </a:cubicBezTo>
                  <a:lnTo>
                    <a:pt x="56102" y="593217"/>
                  </a:lnTo>
                  <a:lnTo>
                    <a:pt x="42281" y="751646"/>
                  </a:lnTo>
                  <a:cubicBezTo>
                    <a:pt x="41824" y="756885"/>
                    <a:pt x="45701" y="761505"/>
                    <a:pt x="50940" y="761962"/>
                  </a:cubicBezTo>
                  <a:cubicBezTo>
                    <a:pt x="51216" y="761991"/>
                    <a:pt x="51502" y="762000"/>
                    <a:pt x="51778" y="762000"/>
                  </a:cubicBezTo>
                  <a:cubicBezTo>
                    <a:pt x="56664" y="762000"/>
                    <a:pt x="60827" y="758257"/>
                    <a:pt x="61255" y="753304"/>
                  </a:cubicBezTo>
                  <a:lnTo>
                    <a:pt x="75228" y="593217"/>
                  </a:lnTo>
                  <a:lnTo>
                    <a:pt x="172517" y="593217"/>
                  </a:lnTo>
                  <a:cubicBezTo>
                    <a:pt x="172536" y="660216"/>
                    <a:pt x="172745" y="746789"/>
                    <a:pt x="172755" y="752504"/>
                  </a:cubicBezTo>
                  <a:cubicBezTo>
                    <a:pt x="172764" y="757752"/>
                    <a:pt x="177032" y="762000"/>
                    <a:pt x="182280" y="762000"/>
                  </a:cubicBezTo>
                  <a:cubicBezTo>
                    <a:pt x="182289" y="762000"/>
                    <a:pt x="182299" y="762000"/>
                    <a:pt x="182309" y="762000"/>
                  </a:cubicBezTo>
                  <a:cubicBezTo>
                    <a:pt x="187566" y="761991"/>
                    <a:pt x="191814" y="757714"/>
                    <a:pt x="191805" y="752446"/>
                  </a:cubicBezTo>
                  <a:cubicBezTo>
                    <a:pt x="191795" y="751037"/>
                    <a:pt x="191586" y="661711"/>
                    <a:pt x="191567" y="593217"/>
                  </a:cubicBezTo>
                  <a:lnTo>
                    <a:pt x="289093" y="593217"/>
                  </a:lnTo>
                  <a:lnTo>
                    <a:pt x="303057" y="753304"/>
                  </a:lnTo>
                  <a:cubicBezTo>
                    <a:pt x="303486" y="758266"/>
                    <a:pt x="307638" y="762000"/>
                    <a:pt x="312534" y="762000"/>
                  </a:cubicBezTo>
                  <a:cubicBezTo>
                    <a:pt x="312811" y="762000"/>
                    <a:pt x="313096" y="761991"/>
                    <a:pt x="313373" y="761962"/>
                  </a:cubicBezTo>
                  <a:cubicBezTo>
                    <a:pt x="318611" y="761505"/>
                    <a:pt x="322488" y="756885"/>
                    <a:pt x="322031" y="751646"/>
                  </a:cubicBezTo>
                  <a:lnTo>
                    <a:pt x="308220" y="593217"/>
                  </a:lnTo>
                  <a:lnTo>
                    <a:pt x="318640" y="593217"/>
                  </a:lnTo>
                  <a:cubicBezTo>
                    <a:pt x="323907" y="593217"/>
                    <a:pt x="328165" y="588959"/>
                    <a:pt x="328165" y="583692"/>
                  </a:cubicBezTo>
                  <a:cubicBezTo>
                    <a:pt x="328165" y="578425"/>
                    <a:pt x="323907" y="574167"/>
                    <a:pt x="318640" y="574167"/>
                  </a:cubicBezTo>
                  <a:lnTo>
                    <a:pt x="306562" y="574167"/>
                  </a:lnTo>
                  <a:lnTo>
                    <a:pt x="301923" y="521018"/>
                  </a:lnTo>
                  <a:lnTo>
                    <a:pt x="354806" y="521018"/>
                  </a:lnTo>
                  <a:cubicBezTo>
                    <a:pt x="360074" y="521018"/>
                    <a:pt x="364331" y="516760"/>
                    <a:pt x="364331" y="511493"/>
                  </a:cubicBezTo>
                  <a:lnTo>
                    <a:pt x="364331" y="466725"/>
                  </a:lnTo>
                  <a:close/>
                  <a:moveTo>
                    <a:pt x="47082" y="101946"/>
                  </a:moveTo>
                  <a:lnTo>
                    <a:pt x="317240" y="101946"/>
                  </a:lnTo>
                  <a:lnTo>
                    <a:pt x="317240" y="457200"/>
                  </a:lnTo>
                  <a:lnTo>
                    <a:pt x="47082" y="457200"/>
                  </a:lnTo>
                  <a:lnTo>
                    <a:pt x="47082" y="101946"/>
                  </a:lnTo>
                  <a:close/>
                  <a:moveTo>
                    <a:pt x="81534" y="521018"/>
                  </a:moveTo>
                  <a:lnTo>
                    <a:pt x="172679" y="521018"/>
                  </a:lnTo>
                  <a:cubicBezTo>
                    <a:pt x="172574" y="530419"/>
                    <a:pt x="172536" y="550078"/>
                    <a:pt x="172526" y="574167"/>
                  </a:cubicBezTo>
                  <a:lnTo>
                    <a:pt x="76895" y="574167"/>
                  </a:lnTo>
                  <a:lnTo>
                    <a:pt x="81534" y="521018"/>
                  </a:lnTo>
                  <a:close/>
                  <a:moveTo>
                    <a:pt x="287436" y="574167"/>
                  </a:moveTo>
                  <a:lnTo>
                    <a:pt x="191567" y="574167"/>
                  </a:lnTo>
                  <a:cubicBezTo>
                    <a:pt x="191576" y="549735"/>
                    <a:pt x="191614" y="529962"/>
                    <a:pt x="191719" y="521018"/>
                  </a:cubicBezTo>
                  <a:lnTo>
                    <a:pt x="282797" y="521018"/>
                  </a:lnTo>
                  <a:lnTo>
                    <a:pt x="287436" y="574167"/>
                  </a:lnTo>
                  <a:close/>
                  <a:moveTo>
                    <a:pt x="345281" y="501968"/>
                  </a:moveTo>
                  <a:lnTo>
                    <a:pt x="19050" y="501968"/>
                  </a:lnTo>
                  <a:lnTo>
                    <a:pt x="19050" y="476250"/>
                  </a:lnTo>
                  <a:lnTo>
                    <a:pt x="37557" y="476250"/>
                  </a:lnTo>
                  <a:lnTo>
                    <a:pt x="326765" y="476250"/>
                  </a:lnTo>
                  <a:lnTo>
                    <a:pt x="345272" y="476250"/>
                  </a:lnTo>
                  <a:lnTo>
                    <a:pt x="345272" y="501968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085CACAF-A7D8-4F92-92CF-1F5BEC93D9AC}"/>
              </a:ext>
            </a:extLst>
          </p:cNvPr>
          <p:cNvSpPr txBox="1"/>
          <p:nvPr/>
        </p:nvSpPr>
        <p:spPr>
          <a:xfrm>
            <a:off x="1064268" y="299961"/>
            <a:ext cx="53564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Neural Style</a:t>
            </a:r>
            <a:r>
              <a:rPr lang="ko-KR" altLang="en-US" sz="2800" dirty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 </a:t>
            </a:r>
            <a:r>
              <a:rPr lang="en-US" altLang="ko-KR" sz="2800" dirty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Transfer</a:t>
            </a:r>
            <a:endParaRPr lang="ko-KR" altLang="en-US" sz="2800" dirty="0">
              <a:latin typeface="210 맨발의청춘 B" panose="02020603020101020101" pitchFamily="18" charset="-127"/>
              <a:ea typeface="210 맨발의청춘 B" panose="0202060302010102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39D2D19-F626-4F0C-947A-F51A48C788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03" t="13585" r="61735" b="13694"/>
          <a:stretch/>
        </p:blipFill>
        <p:spPr>
          <a:xfrm>
            <a:off x="1251729" y="1570904"/>
            <a:ext cx="4189445" cy="498713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9EC41D2-1BC9-499D-B1E5-6F8E49AC6FC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467" t="28299" r="71607" b="12468"/>
          <a:stretch/>
        </p:blipFill>
        <p:spPr>
          <a:xfrm>
            <a:off x="5717263" y="1570906"/>
            <a:ext cx="3202161" cy="4459201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A47B0B29-BB6D-4D3B-992E-BD6053F60082}"/>
              </a:ext>
            </a:extLst>
          </p:cNvPr>
          <p:cNvSpPr/>
          <p:nvPr/>
        </p:nvSpPr>
        <p:spPr>
          <a:xfrm>
            <a:off x="576000" y="1008000"/>
            <a:ext cx="358623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C</a:t>
            </a:r>
            <a:r>
              <a:rPr lang="ko-KR" alt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lass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 VGG(</a:t>
            </a:r>
            <a:r>
              <a:rPr lang="ko-KR" alt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nn.Module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):</a:t>
            </a:r>
          </a:p>
        </p:txBody>
      </p:sp>
      <p:sp>
        <p:nvSpPr>
          <p:cNvPr id="23" name="화살표: 위로 구부러짐 22">
            <a:extLst>
              <a:ext uri="{FF2B5EF4-FFF2-40B4-BE49-F238E27FC236}">
                <a16:creationId xmlns:a16="http://schemas.microsoft.com/office/drawing/2014/main" id="{B3AB2831-93A7-4A87-B480-714180BB8920}"/>
              </a:ext>
            </a:extLst>
          </p:cNvPr>
          <p:cNvSpPr/>
          <p:nvPr/>
        </p:nvSpPr>
        <p:spPr>
          <a:xfrm rot="5400000">
            <a:off x="9725599" y="2569576"/>
            <a:ext cx="345233" cy="458583"/>
          </a:xfrm>
          <a:prstGeom prst="curvedUpArrow">
            <a:avLst/>
          </a:prstGeom>
          <a:solidFill>
            <a:srgbClr val="A1D7D7"/>
          </a:solidFill>
          <a:ln>
            <a:solidFill>
              <a:srgbClr val="A1D7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5" name="화살표: 위로 구부러짐 24">
            <a:extLst>
              <a:ext uri="{FF2B5EF4-FFF2-40B4-BE49-F238E27FC236}">
                <a16:creationId xmlns:a16="http://schemas.microsoft.com/office/drawing/2014/main" id="{A050229C-95CA-490C-935D-2A5EE009E353}"/>
              </a:ext>
            </a:extLst>
          </p:cNvPr>
          <p:cNvSpPr/>
          <p:nvPr/>
        </p:nvSpPr>
        <p:spPr>
          <a:xfrm rot="5400000">
            <a:off x="9726537" y="1496682"/>
            <a:ext cx="345233" cy="458583"/>
          </a:xfrm>
          <a:prstGeom prst="curvedUpArrow">
            <a:avLst/>
          </a:prstGeom>
          <a:solidFill>
            <a:srgbClr val="A1D7D7"/>
          </a:solidFill>
          <a:ln>
            <a:solidFill>
              <a:srgbClr val="A1D7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6" name="화살표: 위로 구부러짐 25">
            <a:extLst>
              <a:ext uri="{FF2B5EF4-FFF2-40B4-BE49-F238E27FC236}">
                <a16:creationId xmlns:a16="http://schemas.microsoft.com/office/drawing/2014/main" id="{658405C5-ED26-459F-A23A-2680A6666BF9}"/>
              </a:ext>
            </a:extLst>
          </p:cNvPr>
          <p:cNvSpPr/>
          <p:nvPr/>
        </p:nvSpPr>
        <p:spPr>
          <a:xfrm rot="5400000">
            <a:off x="9736336" y="666144"/>
            <a:ext cx="345233" cy="478182"/>
          </a:xfrm>
          <a:prstGeom prst="curvedUpArrow">
            <a:avLst/>
          </a:prstGeom>
          <a:solidFill>
            <a:srgbClr val="A1D7D7"/>
          </a:solidFill>
          <a:ln>
            <a:solidFill>
              <a:srgbClr val="A1D7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E7E64B0-49AE-4A43-96BD-8F9FF63A32A0}"/>
              </a:ext>
            </a:extLst>
          </p:cNvPr>
          <p:cNvSpPr txBox="1"/>
          <p:nvPr/>
        </p:nvSpPr>
        <p:spPr>
          <a:xfrm>
            <a:off x="7940350" y="1109852"/>
            <a:ext cx="1860565" cy="338554"/>
          </a:xfrm>
          <a:prstGeom prst="rect">
            <a:avLst/>
          </a:prstGeom>
          <a:noFill/>
          <a:ln w="38100">
            <a:solidFill>
              <a:srgbClr val="A1D7D7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err="1">
                <a:latin typeface="제주고딕" panose="02000300000000000000" pitchFamily="2" charset="-127"/>
                <a:ea typeface="제주고딕" panose="02000300000000000000" pitchFamily="2" charset="-127"/>
              </a:rPr>
              <a:t>ReLU</a:t>
            </a:r>
            <a:r>
              <a:rPr lang="en-US" altLang="ko-KR" sz="1600" dirty="0">
                <a:latin typeface="제주고딕" panose="02000300000000000000" pitchFamily="2" charset="-127"/>
                <a:ea typeface="제주고딕" panose="02000300000000000000" pitchFamily="2" charset="-127"/>
              </a:rPr>
              <a:t> </a:t>
            </a:r>
            <a:r>
              <a:rPr lang="ko-KR" altLang="en-US" sz="1600" dirty="0">
                <a:latin typeface="제주고딕" panose="02000300000000000000" pitchFamily="2" charset="-127"/>
                <a:ea typeface="제주고딕" panose="02000300000000000000" pitchFamily="2" charset="-127"/>
              </a:rPr>
              <a:t>활성화 함수</a:t>
            </a:r>
          </a:p>
        </p:txBody>
      </p:sp>
      <p:sp>
        <p:nvSpPr>
          <p:cNvPr id="22" name="화살표: 위로 구부러짐 21">
            <a:extLst>
              <a:ext uri="{FF2B5EF4-FFF2-40B4-BE49-F238E27FC236}">
                <a16:creationId xmlns:a16="http://schemas.microsoft.com/office/drawing/2014/main" id="{70E4C8E7-46B8-4543-8A96-EED602BFE585}"/>
              </a:ext>
            </a:extLst>
          </p:cNvPr>
          <p:cNvSpPr/>
          <p:nvPr/>
        </p:nvSpPr>
        <p:spPr>
          <a:xfrm rot="5400000">
            <a:off x="9726537" y="2324576"/>
            <a:ext cx="345233" cy="458583"/>
          </a:xfrm>
          <a:prstGeom prst="curvedUpArrow">
            <a:avLst/>
          </a:prstGeom>
          <a:solidFill>
            <a:srgbClr val="A1D7D7"/>
          </a:solidFill>
          <a:ln>
            <a:solidFill>
              <a:srgbClr val="A1D7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21" name="Picture 2" descr="vgg16에 대한 이미지 검색결과">
            <a:extLst>
              <a:ext uri="{FF2B5EF4-FFF2-40B4-BE49-F238E27FC236}">
                <a16:creationId xmlns:a16="http://schemas.microsoft.com/office/drawing/2014/main" id="{15349AA4-7384-4352-A710-7109AC8C4A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7540117" y="2589265"/>
            <a:ext cx="6858983" cy="1680451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34048449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F9C49033-AC62-4D81-B80E-BC6DDC923218}"/>
              </a:ext>
            </a:extLst>
          </p:cNvPr>
          <p:cNvCxnSpPr>
            <a:cxnSpLocks/>
          </p:cNvCxnSpPr>
          <p:nvPr/>
        </p:nvCxnSpPr>
        <p:spPr>
          <a:xfrm>
            <a:off x="1064268" y="827893"/>
            <a:ext cx="10745566" cy="0"/>
          </a:xfrm>
          <a:prstGeom prst="line">
            <a:avLst/>
          </a:prstGeom>
          <a:ln w="57150">
            <a:solidFill>
              <a:srgbClr val="A1D7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>
            <a:extLst>
              <a:ext uri="{FF2B5EF4-FFF2-40B4-BE49-F238E27FC236}">
                <a16:creationId xmlns:a16="http://schemas.microsoft.com/office/drawing/2014/main" id="{4D30A374-5109-427A-91CD-5D6006626EB2}"/>
              </a:ext>
            </a:extLst>
          </p:cNvPr>
          <p:cNvGrpSpPr/>
          <p:nvPr/>
        </p:nvGrpSpPr>
        <p:grpSpPr>
          <a:xfrm>
            <a:off x="180232" y="108086"/>
            <a:ext cx="762000" cy="762000"/>
            <a:chOff x="4459393" y="904565"/>
            <a:chExt cx="762000" cy="762000"/>
          </a:xfrm>
        </p:grpSpPr>
        <p:sp>
          <p:nvSpPr>
            <p:cNvPr id="24" name="자유형: 도형 23">
              <a:extLst>
                <a:ext uri="{FF2B5EF4-FFF2-40B4-BE49-F238E27FC236}">
                  <a16:creationId xmlns:a16="http://schemas.microsoft.com/office/drawing/2014/main" id="{14FF68D6-A21B-45CD-A5A4-621C55641F58}"/>
                </a:ext>
              </a:extLst>
            </p:cNvPr>
            <p:cNvSpPr/>
            <p:nvPr/>
          </p:nvSpPr>
          <p:spPr>
            <a:xfrm>
              <a:off x="4459393" y="904565"/>
              <a:ext cx="364331" cy="762000"/>
            </a:xfrm>
            <a:custGeom>
              <a:avLst/>
              <a:gdLst>
                <a:gd name="connsiteX0" fmla="*/ 354806 w 364331"/>
                <a:gd name="connsiteY0" fmla="*/ 521018 h 762000"/>
                <a:gd name="connsiteX1" fmla="*/ 364331 w 364331"/>
                <a:gd name="connsiteY1" fmla="*/ 511493 h 762000"/>
                <a:gd name="connsiteX2" fmla="*/ 364331 w 364331"/>
                <a:gd name="connsiteY2" fmla="*/ 466725 h 762000"/>
                <a:gd name="connsiteX3" fmla="*/ 354806 w 364331"/>
                <a:gd name="connsiteY3" fmla="*/ 457200 h 762000"/>
                <a:gd name="connsiteX4" fmla="*/ 336299 w 364331"/>
                <a:gd name="connsiteY4" fmla="*/ 457200 h 762000"/>
                <a:gd name="connsiteX5" fmla="*/ 336299 w 364331"/>
                <a:gd name="connsiteY5" fmla="*/ 92421 h 762000"/>
                <a:gd name="connsiteX6" fmla="*/ 326774 w 364331"/>
                <a:gd name="connsiteY6" fmla="*/ 82896 h 762000"/>
                <a:gd name="connsiteX7" fmla="*/ 191691 w 364331"/>
                <a:gd name="connsiteY7" fmla="*/ 82896 h 762000"/>
                <a:gd name="connsiteX8" fmla="*/ 191691 w 364331"/>
                <a:gd name="connsiteY8" fmla="*/ 9525 h 762000"/>
                <a:gd name="connsiteX9" fmla="*/ 182166 w 364331"/>
                <a:gd name="connsiteY9" fmla="*/ 0 h 762000"/>
                <a:gd name="connsiteX10" fmla="*/ 172641 w 364331"/>
                <a:gd name="connsiteY10" fmla="*/ 9525 h 762000"/>
                <a:gd name="connsiteX11" fmla="*/ 172641 w 364331"/>
                <a:gd name="connsiteY11" fmla="*/ 82896 h 762000"/>
                <a:gd name="connsiteX12" fmla="*/ 37557 w 364331"/>
                <a:gd name="connsiteY12" fmla="*/ 82896 h 762000"/>
                <a:gd name="connsiteX13" fmla="*/ 28032 w 364331"/>
                <a:gd name="connsiteY13" fmla="*/ 92421 h 762000"/>
                <a:gd name="connsiteX14" fmla="*/ 28032 w 364331"/>
                <a:gd name="connsiteY14" fmla="*/ 457200 h 762000"/>
                <a:gd name="connsiteX15" fmla="*/ 9525 w 364331"/>
                <a:gd name="connsiteY15" fmla="*/ 457200 h 762000"/>
                <a:gd name="connsiteX16" fmla="*/ 0 w 364331"/>
                <a:gd name="connsiteY16" fmla="*/ 466725 h 762000"/>
                <a:gd name="connsiteX17" fmla="*/ 0 w 364331"/>
                <a:gd name="connsiteY17" fmla="*/ 511493 h 762000"/>
                <a:gd name="connsiteX18" fmla="*/ 9525 w 364331"/>
                <a:gd name="connsiteY18" fmla="*/ 521018 h 762000"/>
                <a:gd name="connsiteX19" fmla="*/ 62408 w 364331"/>
                <a:gd name="connsiteY19" fmla="*/ 521018 h 762000"/>
                <a:gd name="connsiteX20" fmla="*/ 57769 w 364331"/>
                <a:gd name="connsiteY20" fmla="*/ 574167 h 762000"/>
                <a:gd name="connsiteX21" fmla="*/ 45682 w 364331"/>
                <a:gd name="connsiteY21" fmla="*/ 574167 h 762000"/>
                <a:gd name="connsiteX22" fmla="*/ 36157 w 364331"/>
                <a:gd name="connsiteY22" fmla="*/ 583692 h 762000"/>
                <a:gd name="connsiteX23" fmla="*/ 45682 w 364331"/>
                <a:gd name="connsiteY23" fmla="*/ 593217 h 762000"/>
                <a:gd name="connsiteX24" fmla="*/ 56102 w 364331"/>
                <a:gd name="connsiteY24" fmla="*/ 593217 h 762000"/>
                <a:gd name="connsiteX25" fmla="*/ 42281 w 364331"/>
                <a:gd name="connsiteY25" fmla="*/ 751646 h 762000"/>
                <a:gd name="connsiteX26" fmla="*/ 50940 w 364331"/>
                <a:gd name="connsiteY26" fmla="*/ 761962 h 762000"/>
                <a:gd name="connsiteX27" fmla="*/ 51778 w 364331"/>
                <a:gd name="connsiteY27" fmla="*/ 762000 h 762000"/>
                <a:gd name="connsiteX28" fmla="*/ 61255 w 364331"/>
                <a:gd name="connsiteY28" fmla="*/ 753304 h 762000"/>
                <a:gd name="connsiteX29" fmla="*/ 75228 w 364331"/>
                <a:gd name="connsiteY29" fmla="*/ 593217 h 762000"/>
                <a:gd name="connsiteX30" fmla="*/ 172517 w 364331"/>
                <a:gd name="connsiteY30" fmla="*/ 593217 h 762000"/>
                <a:gd name="connsiteX31" fmla="*/ 172755 w 364331"/>
                <a:gd name="connsiteY31" fmla="*/ 752504 h 762000"/>
                <a:gd name="connsiteX32" fmla="*/ 182280 w 364331"/>
                <a:gd name="connsiteY32" fmla="*/ 762000 h 762000"/>
                <a:gd name="connsiteX33" fmla="*/ 182309 w 364331"/>
                <a:gd name="connsiteY33" fmla="*/ 762000 h 762000"/>
                <a:gd name="connsiteX34" fmla="*/ 191805 w 364331"/>
                <a:gd name="connsiteY34" fmla="*/ 752446 h 762000"/>
                <a:gd name="connsiteX35" fmla="*/ 191567 w 364331"/>
                <a:gd name="connsiteY35" fmla="*/ 593217 h 762000"/>
                <a:gd name="connsiteX36" fmla="*/ 289093 w 364331"/>
                <a:gd name="connsiteY36" fmla="*/ 593217 h 762000"/>
                <a:gd name="connsiteX37" fmla="*/ 303057 w 364331"/>
                <a:gd name="connsiteY37" fmla="*/ 753304 h 762000"/>
                <a:gd name="connsiteX38" fmla="*/ 312534 w 364331"/>
                <a:gd name="connsiteY38" fmla="*/ 762000 h 762000"/>
                <a:gd name="connsiteX39" fmla="*/ 313373 w 364331"/>
                <a:gd name="connsiteY39" fmla="*/ 761962 h 762000"/>
                <a:gd name="connsiteX40" fmla="*/ 322031 w 364331"/>
                <a:gd name="connsiteY40" fmla="*/ 751646 h 762000"/>
                <a:gd name="connsiteX41" fmla="*/ 308220 w 364331"/>
                <a:gd name="connsiteY41" fmla="*/ 593217 h 762000"/>
                <a:gd name="connsiteX42" fmla="*/ 318640 w 364331"/>
                <a:gd name="connsiteY42" fmla="*/ 593217 h 762000"/>
                <a:gd name="connsiteX43" fmla="*/ 328165 w 364331"/>
                <a:gd name="connsiteY43" fmla="*/ 583692 h 762000"/>
                <a:gd name="connsiteX44" fmla="*/ 318640 w 364331"/>
                <a:gd name="connsiteY44" fmla="*/ 574167 h 762000"/>
                <a:gd name="connsiteX45" fmla="*/ 306562 w 364331"/>
                <a:gd name="connsiteY45" fmla="*/ 574167 h 762000"/>
                <a:gd name="connsiteX46" fmla="*/ 301923 w 364331"/>
                <a:gd name="connsiteY46" fmla="*/ 521018 h 762000"/>
                <a:gd name="connsiteX47" fmla="*/ 354806 w 364331"/>
                <a:gd name="connsiteY47" fmla="*/ 521018 h 762000"/>
                <a:gd name="connsiteX48" fmla="*/ 47082 w 364331"/>
                <a:gd name="connsiteY48" fmla="*/ 101946 h 762000"/>
                <a:gd name="connsiteX49" fmla="*/ 317240 w 364331"/>
                <a:gd name="connsiteY49" fmla="*/ 101946 h 762000"/>
                <a:gd name="connsiteX50" fmla="*/ 317240 w 364331"/>
                <a:gd name="connsiteY50" fmla="*/ 457200 h 762000"/>
                <a:gd name="connsiteX51" fmla="*/ 47082 w 364331"/>
                <a:gd name="connsiteY51" fmla="*/ 457200 h 762000"/>
                <a:gd name="connsiteX52" fmla="*/ 47082 w 364331"/>
                <a:gd name="connsiteY52" fmla="*/ 101946 h 762000"/>
                <a:gd name="connsiteX53" fmla="*/ 19050 w 364331"/>
                <a:gd name="connsiteY53" fmla="*/ 476250 h 762000"/>
                <a:gd name="connsiteX54" fmla="*/ 37557 w 364331"/>
                <a:gd name="connsiteY54" fmla="*/ 476250 h 762000"/>
                <a:gd name="connsiteX55" fmla="*/ 326765 w 364331"/>
                <a:gd name="connsiteY55" fmla="*/ 476250 h 762000"/>
                <a:gd name="connsiteX56" fmla="*/ 345272 w 364331"/>
                <a:gd name="connsiteY56" fmla="*/ 476250 h 762000"/>
                <a:gd name="connsiteX57" fmla="*/ 345272 w 364331"/>
                <a:gd name="connsiteY57" fmla="*/ 501968 h 762000"/>
                <a:gd name="connsiteX58" fmla="*/ 19040 w 364331"/>
                <a:gd name="connsiteY58" fmla="*/ 501968 h 762000"/>
                <a:gd name="connsiteX59" fmla="*/ 19040 w 364331"/>
                <a:gd name="connsiteY59" fmla="*/ 476250 h 762000"/>
                <a:gd name="connsiteX60" fmla="*/ 81534 w 364331"/>
                <a:gd name="connsiteY60" fmla="*/ 521018 h 762000"/>
                <a:gd name="connsiteX61" fmla="*/ 172679 w 364331"/>
                <a:gd name="connsiteY61" fmla="*/ 521018 h 762000"/>
                <a:gd name="connsiteX62" fmla="*/ 172526 w 364331"/>
                <a:gd name="connsiteY62" fmla="*/ 574167 h 762000"/>
                <a:gd name="connsiteX63" fmla="*/ 76895 w 364331"/>
                <a:gd name="connsiteY63" fmla="*/ 574167 h 762000"/>
                <a:gd name="connsiteX64" fmla="*/ 81534 w 364331"/>
                <a:gd name="connsiteY64" fmla="*/ 521018 h 762000"/>
                <a:gd name="connsiteX65" fmla="*/ 287436 w 364331"/>
                <a:gd name="connsiteY65" fmla="*/ 574167 h 762000"/>
                <a:gd name="connsiteX66" fmla="*/ 191567 w 364331"/>
                <a:gd name="connsiteY66" fmla="*/ 574167 h 762000"/>
                <a:gd name="connsiteX67" fmla="*/ 191719 w 364331"/>
                <a:gd name="connsiteY67" fmla="*/ 521018 h 762000"/>
                <a:gd name="connsiteX68" fmla="*/ 282797 w 364331"/>
                <a:gd name="connsiteY68" fmla="*/ 521018 h 762000"/>
                <a:gd name="connsiteX69" fmla="*/ 287436 w 364331"/>
                <a:gd name="connsiteY69" fmla="*/ 574167 h 76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364331" h="762000">
                  <a:moveTo>
                    <a:pt x="354806" y="521018"/>
                  </a:moveTo>
                  <a:cubicBezTo>
                    <a:pt x="360074" y="521018"/>
                    <a:pt x="364331" y="516760"/>
                    <a:pt x="364331" y="511493"/>
                  </a:cubicBezTo>
                  <a:lnTo>
                    <a:pt x="364331" y="466725"/>
                  </a:lnTo>
                  <a:cubicBezTo>
                    <a:pt x="364331" y="461458"/>
                    <a:pt x="360074" y="457200"/>
                    <a:pt x="354806" y="457200"/>
                  </a:cubicBezTo>
                  <a:lnTo>
                    <a:pt x="336299" y="457200"/>
                  </a:lnTo>
                  <a:lnTo>
                    <a:pt x="336299" y="92421"/>
                  </a:lnTo>
                  <a:cubicBezTo>
                    <a:pt x="336299" y="87154"/>
                    <a:pt x="332042" y="82896"/>
                    <a:pt x="326774" y="82896"/>
                  </a:cubicBezTo>
                  <a:lnTo>
                    <a:pt x="191691" y="82896"/>
                  </a:lnTo>
                  <a:lnTo>
                    <a:pt x="191691" y="9525"/>
                  </a:lnTo>
                  <a:cubicBezTo>
                    <a:pt x="191691" y="4258"/>
                    <a:pt x="187433" y="0"/>
                    <a:pt x="182166" y="0"/>
                  </a:cubicBezTo>
                  <a:cubicBezTo>
                    <a:pt x="176898" y="0"/>
                    <a:pt x="172641" y="4258"/>
                    <a:pt x="172641" y="9525"/>
                  </a:cubicBezTo>
                  <a:lnTo>
                    <a:pt x="172641" y="82896"/>
                  </a:lnTo>
                  <a:lnTo>
                    <a:pt x="37557" y="82896"/>
                  </a:lnTo>
                  <a:cubicBezTo>
                    <a:pt x="32290" y="82896"/>
                    <a:pt x="28032" y="87154"/>
                    <a:pt x="28032" y="92421"/>
                  </a:cubicBezTo>
                  <a:lnTo>
                    <a:pt x="28032" y="457200"/>
                  </a:lnTo>
                  <a:lnTo>
                    <a:pt x="9525" y="457200"/>
                  </a:lnTo>
                  <a:cubicBezTo>
                    <a:pt x="4258" y="457200"/>
                    <a:pt x="0" y="461458"/>
                    <a:pt x="0" y="466725"/>
                  </a:cubicBezTo>
                  <a:lnTo>
                    <a:pt x="0" y="511493"/>
                  </a:lnTo>
                  <a:cubicBezTo>
                    <a:pt x="0" y="516760"/>
                    <a:pt x="4258" y="521018"/>
                    <a:pt x="9525" y="521018"/>
                  </a:cubicBezTo>
                  <a:lnTo>
                    <a:pt x="62408" y="521018"/>
                  </a:lnTo>
                  <a:lnTo>
                    <a:pt x="57769" y="574167"/>
                  </a:lnTo>
                  <a:lnTo>
                    <a:pt x="45682" y="574167"/>
                  </a:lnTo>
                  <a:cubicBezTo>
                    <a:pt x="40415" y="574167"/>
                    <a:pt x="36157" y="578425"/>
                    <a:pt x="36157" y="583692"/>
                  </a:cubicBezTo>
                  <a:cubicBezTo>
                    <a:pt x="36157" y="588959"/>
                    <a:pt x="40415" y="593217"/>
                    <a:pt x="45682" y="593217"/>
                  </a:cubicBezTo>
                  <a:lnTo>
                    <a:pt x="56102" y="593217"/>
                  </a:lnTo>
                  <a:lnTo>
                    <a:pt x="42281" y="751646"/>
                  </a:lnTo>
                  <a:cubicBezTo>
                    <a:pt x="41824" y="756885"/>
                    <a:pt x="45701" y="761505"/>
                    <a:pt x="50940" y="761962"/>
                  </a:cubicBezTo>
                  <a:cubicBezTo>
                    <a:pt x="51216" y="761991"/>
                    <a:pt x="51502" y="762000"/>
                    <a:pt x="51778" y="762000"/>
                  </a:cubicBezTo>
                  <a:cubicBezTo>
                    <a:pt x="56664" y="762000"/>
                    <a:pt x="60827" y="758257"/>
                    <a:pt x="61255" y="753304"/>
                  </a:cubicBezTo>
                  <a:lnTo>
                    <a:pt x="75228" y="593217"/>
                  </a:lnTo>
                  <a:lnTo>
                    <a:pt x="172517" y="593217"/>
                  </a:lnTo>
                  <a:cubicBezTo>
                    <a:pt x="172536" y="660216"/>
                    <a:pt x="172745" y="746789"/>
                    <a:pt x="172755" y="752504"/>
                  </a:cubicBezTo>
                  <a:cubicBezTo>
                    <a:pt x="172764" y="757752"/>
                    <a:pt x="177032" y="762000"/>
                    <a:pt x="182280" y="762000"/>
                  </a:cubicBezTo>
                  <a:cubicBezTo>
                    <a:pt x="182289" y="762000"/>
                    <a:pt x="182299" y="762000"/>
                    <a:pt x="182309" y="762000"/>
                  </a:cubicBezTo>
                  <a:cubicBezTo>
                    <a:pt x="187566" y="761991"/>
                    <a:pt x="191814" y="757714"/>
                    <a:pt x="191805" y="752446"/>
                  </a:cubicBezTo>
                  <a:cubicBezTo>
                    <a:pt x="191795" y="751037"/>
                    <a:pt x="191586" y="661711"/>
                    <a:pt x="191567" y="593217"/>
                  </a:cubicBezTo>
                  <a:lnTo>
                    <a:pt x="289093" y="593217"/>
                  </a:lnTo>
                  <a:lnTo>
                    <a:pt x="303057" y="753304"/>
                  </a:lnTo>
                  <a:cubicBezTo>
                    <a:pt x="303486" y="758266"/>
                    <a:pt x="307638" y="762000"/>
                    <a:pt x="312534" y="762000"/>
                  </a:cubicBezTo>
                  <a:cubicBezTo>
                    <a:pt x="312811" y="762000"/>
                    <a:pt x="313096" y="761991"/>
                    <a:pt x="313373" y="761962"/>
                  </a:cubicBezTo>
                  <a:cubicBezTo>
                    <a:pt x="318611" y="761505"/>
                    <a:pt x="322488" y="756885"/>
                    <a:pt x="322031" y="751646"/>
                  </a:cubicBezTo>
                  <a:lnTo>
                    <a:pt x="308220" y="593217"/>
                  </a:lnTo>
                  <a:lnTo>
                    <a:pt x="318640" y="593217"/>
                  </a:lnTo>
                  <a:cubicBezTo>
                    <a:pt x="323907" y="593217"/>
                    <a:pt x="328165" y="588959"/>
                    <a:pt x="328165" y="583692"/>
                  </a:cubicBezTo>
                  <a:cubicBezTo>
                    <a:pt x="328165" y="578425"/>
                    <a:pt x="323907" y="574167"/>
                    <a:pt x="318640" y="574167"/>
                  </a:cubicBezTo>
                  <a:lnTo>
                    <a:pt x="306562" y="574167"/>
                  </a:lnTo>
                  <a:lnTo>
                    <a:pt x="301923" y="521018"/>
                  </a:lnTo>
                  <a:lnTo>
                    <a:pt x="354806" y="521018"/>
                  </a:lnTo>
                  <a:close/>
                  <a:moveTo>
                    <a:pt x="47082" y="101946"/>
                  </a:moveTo>
                  <a:lnTo>
                    <a:pt x="317240" y="101946"/>
                  </a:lnTo>
                  <a:lnTo>
                    <a:pt x="317240" y="457200"/>
                  </a:lnTo>
                  <a:lnTo>
                    <a:pt x="47082" y="457200"/>
                  </a:lnTo>
                  <a:lnTo>
                    <a:pt x="47082" y="101946"/>
                  </a:lnTo>
                  <a:close/>
                  <a:moveTo>
                    <a:pt x="19050" y="476250"/>
                  </a:moveTo>
                  <a:lnTo>
                    <a:pt x="37557" y="476250"/>
                  </a:lnTo>
                  <a:lnTo>
                    <a:pt x="326765" y="476250"/>
                  </a:lnTo>
                  <a:lnTo>
                    <a:pt x="345272" y="476250"/>
                  </a:lnTo>
                  <a:lnTo>
                    <a:pt x="345272" y="501968"/>
                  </a:lnTo>
                  <a:lnTo>
                    <a:pt x="19040" y="501968"/>
                  </a:lnTo>
                  <a:lnTo>
                    <a:pt x="19040" y="476250"/>
                  </a:lnTo>
                  <a:close/>
                  <a:moveTo>
                    <a:pt x="81534" y="521018"/>
                  </a:moveTo>
                  <a:lnTo>
                    <a:pt x="172679" y="521018"/>
                  </a:lnTo>
                  <a:cubicBezTo>
                    <a:pt x="172574" y="530419"/>
                    <a:pt x="172536" y="550078"/>
                    <a:pt x="172526" y="574167"/>
                  </a:cubicBezTo>
                  <a:lnTo>
                    <a:pt x="76895" y="574167"/>
                  </a:lnTo>
                  <a:lnTo>
                    <a:pt x="81534" y="521018"/>
                  </a:lnTo>
                  <a:close/>
                  <a:moveTo>
                    <a:pt x="287436" y="574167"/>
                  </a:moveTo>
                  <a:lnTo>
                    <a:pt x="191567" y="574167"/>
                  </a:lnTo>
                  <a:cubicBezTo>
                    <a:pt x="191576" y="549735"/>
                    <a:pt x="191614" y="529962"/>
                    <a:pt x="191719" y="521018"/>
                  </a:cubicBezTo>
                  <a:lnTo>
                    <a:pt x="282797" y="521018"/>
                  </a:lnTo>
                  <a:lnTo>
                    <a:pt x="287436" y="574167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8" name="자유형: 도형 27">
              <a:extLst>
                <a:ext uri="{FF2B5EF4-FFF2-40B4-BE49-F238E27FC236}">
                  <a16:creationId xmlns:a16="http://schemas.microsoft.com/office/drawing/2014/main" id="{8AB713BA-5C74-4158-8310-C76A6F2749DA}"/>
                </a:ext>
              </a:extLst>
            </p:cNvPr>
            <p:cNvSpPr/>
            <p:nvPr/>
          </p:nvSpPr>
          <p:spPr>
            <a:xfrm>
              <a:off x="4857062" y="904565"/>
              <a:ext cx="364331" cy="762000"/>
            </a:xfrm>
            <a:custGeom>
              <a:avLst/>
              <a:gdLst>
                <a:gd name="connsiteX0" fmla="*/ 364331 w 364331"/>
                <a:gd name="connsiteY0" fmla="*/ 466725 h 762000"/>
                <a:gd name="connsiteX1" fmla="*/ 354806 w 364331"/>
                <a:gd name="connsiteY1" fmla="*/ 457200 h 762000"/>
                <a:gd name="connsiteX2" fmla="*/ 336299 w 364331"/>
                <a:gd name="connsiteY2" fmla="*/ 457200 h 762000"/>
                <a:gd name="connsiteX3" fmla="*/ 336299 w 364331"/>
                <a:gd name="connsiteY3" fmla="*/ 92421 h 762000"/>
                <a:gd name="connsiteX4" fmla="*/ 326774 w 364331"/>
                <a:gd name="connsiteY4" fmla="*/ 82896 h 762000"/>
                <a:gd name="connsiteX5" fmla="*/ 191691 w 364331"/>
                <a:gd name="connsiteY5" fmla="*/ 82896 h 762000"/>
                <a:gd name="connsiteX6" fmla="*/ 191691 w 364331"/>
                <a:gd name="connsiteY6" fmla="*/ 9525 h 762000"/>
                <a:gd name="connsiteX7" fmla="*/ 182166 w 364331"/>
                <a:gd name="connsiteY7" fmla="*/ 0 h 762000"/>
                <a:gd name="connsiteX8" fmla="*/ 172641 w 364331"/>
                <a:gd name="connsiteY8" fmla="*/ 9525 h 762000"/>
                <a:gd name="connsiteX9" fmla="*/ 172641 w 364331"/>
                <a:gd name="connsiteY9" fmla="*/ 82896 h 762000"/>
                <a:gd name="connsiteX10" fmla="*/ 37557 w 364331"/>
                <a:gd name="connsiteY10" fmla="*/ 82896 h 762000"/>
                <a:gd name="connsiteX11" fmla="*/ 28032 w 364331"/>
                <a:gd name="connsiteY11" fmla="*/ 92421 h 762000"/>
                <a:gd name="connsiteX12" fmla="*/ 28032 w 364331"/>
                <a:gd name="connsiteY12" fmla="*/ 457200 h 762000"/>
                <a:gd name="connsiteX13" fmla="*/ 9525 w 364331"/>
                <a:gd name="connsiteY13" fmla="*/ 457200 h 762000"/>
                <a:gd name="connsiteX14" fmla="*/ 0 w 364331"/>
                <a:gd name="connsiteY14" fmla="*/ 466725 h 762000"/>
                <a:gd name="connsiteX15" fmla="*/ 0 w 364331"/>
                <a:gd name="connsiteY15" fmla="*/ 511493 h 762000"/>
                <a:gd name="connsiteX16" fmla="*/ 9525 w 364331"/>
                <a:gd name="connsiteY16" fmla="*/ 521018 h 762000"/>
                <a:gd name="connsiteX17" fmla="*/ 62408 w 364331"/>
                <a:gd name="connsiteY17" fmla="*/ 521018 h 762000"/>
                <a:gd name="connsiteX18" fmla="*/ 57769 w 364331"/>
                <a:gd name="connsiteY18" fmla="*/ 574167 h 762000"/>
                <a:gd name="connsiteX19" fmla="*/ 45682 w 364331"/>
                <a:gd name="connsiteY19" fmla="*/ 574167 h 762000"/>
                <a:gd name="connsiteX20" fmla="*/ 36157 w 364331"/>
                <a:gd name="connsiteY20" fmla="*/ 583692 h 762000"/>
                <a:gd name="connsiteX21" fmla="*/ 45682 w 364331"/>
                <a:gd name="connsiteY21" fmla="*/ 593217 h 762000"/>
                <a:gd name="connsiteX22" fmla="*/ 56102 w 364331"/>
                <a:gd name="connsiteY22" fmla="*/ 593217 h 762000"/>
                <a:gd name="connsiteX23" fmla="*/ 42281 w 364331"/>
                <a:gd name="connsiteY23" fmla="*/ 751646 h 762000"/>
                <a:gd name="connsiteX24" fmla="*/ 50940 w 364331"/>
                <a:gd name="connsiteY24" fmla="*/ 761962 h 762000"/>
                <a:gd name="connsiteX25" fmla="*/ 51778 w 364331"/>
                <a:gd name="connsiteY25" fmla="*/ 762000 h 762000"/>
                <a:gd name="connsiteX26" fmla="*/ 61255 w 364331"/>
                <a:gd name="connsiteY26" fmla="*/ 753304 h 762000"/>
                <a:gd name="connsiteX27" fmla="*/ 75228 w 364331"/>
                <a:gd name="connsiteY27" fmla="*/ 593217 h 762000"/>
                <a:gd name="connsiteX28" fmla="*/ 172517 w 364331"/>
                <a:gd name="connsiteY28" fmla="*/ 593217 h 762000"/>
                <a:gd name="connsiteX29" fmla="*/ 172755 w 364331"/>
                <a:gd name="connsiteY29" fmla="*/ 752504 h 762000"/>
                <a:gd name="connsiteX30" fmla="*/ 182280 w 364331"/>
                <a:gd name="connsiteY30" fmla="*/ 762000 h 762000"/>
                <a:gd name="connsiteX31" fmla="*/ 182309 w 364331"/>
                <a:gd name="connsiteY31" fmla="*/ 762000 h 762000"/>
                <a:gd name="connsiteX32" fmla="*/ 191805 w 364331"/>
                <a:gd name="connsiteY32" fmla="*/ 752446 h 762000"/>
                <a:gd name="connsiteX33" fmla="*/ 191567 w 364331"/>
                <a:gd name="connsiteY33" fmla="*/ 593217 h 762000"/>
                <a:gd name="connsiteX34" fmla="*/ 289093 w 364331"/>
                <a:gd name="connsiteY34" fmla="*/ 593217 h 762000"/>
                <a:gd name="connsiteX35" fmla="*/ 303057 w 364331"/>
                <a:gd name="connsiteY35" fmla="*/ 753304 h 762000"/>
                <a:gd name="connsiteX36" fmla="*/ 312534 w 364331"/>
                <a:gd name="connsiteY36" fmla="*/ 762000 h 762000"/>
                <a:gd name="connsiteX37" fmla="*/ 313373 w 364331"/>
                <a:gd name="connsiteY37" fmla="*/ 761962 h 762000"/>
                <a:gd name="connsiteX38" fmla="*/ 322031 w 364331"/>
                <a:gd name="connsiteY38" fmla="*/ 751646 h 762000"/>
                <a:gd name="connsiteX39" fmla="*/ 308220 w 364331"/>
                <a:gd name="connsiteY39" fmla="*/ 593217 h 762000"/>
                <a:gd name="connsiteX40" fmla="*/ 318640 w 364331"/>
                <a:gd name="connsiteY40" fmla="*/ 593217 h 762000"/>
                <a:gd name="connsiteX41" fmla="*/ 328165 w 364331"/>
                <a:gd name="connsiteY41" fmla="*/ 583692 h 762000"/>
                <a:gd name="connsiteX42" fmla="*/ 318640 w 364331"/>
                <a:gd name="connsiteY42" fmla="*/ 574167 h 762000"/>
                <a:gd name="connsiteX43" fmla="*/ 306562 w 364331"/>
                <a:gd name="connsiteY43" fmla="*/ 574167 h 762000"/>
                <a:gd name="connsiteX44" fmla="*/ 301923 w 364331"/>
                <a:gd name="connsiteY44" fmla="*/ 521018 h 762000"/>
                <a:gd name="connsiteX45" fmla="*/ 354806 w 364331"/>
                <a:gd name="connsiteY45" fmla="*/ 521018 h 762000"/>
                <a:gd name="connsiteX46" fmla="*/ 364331 w 364331"/>
                <a:gd name="connsiteY46" fmla="*/ 511493 h 762000"/>
                <a:gd name="connsiteX47" fmla="*/ 364331 w 364331"/>
                <a:gd name="connsiteY47" fmla="*/ 466725 h 762000"/>
                <a:gd name="connsiteX48" fmla="*/ 47082 w 364331"/>
                <a:gd name="connsiteY48" fmla="*/ 101946 h 762000"/>
                <a:gd name="connsiteX49" fmla="*/ 317240 w 364331"/>
                <a:gd name="connsiteY49" fmla="*/ 101946 h 762000"/>
                <a:gd name="connsiteX50" fmla="*/ 317240 w 364331"/>
                <a:gd name="connsiteY50" fmla="*/ 457200 h 762000"/>
                <a:gd name="connsiteX51" fmla="*/ 47082 w 364331"/>
                <a:gd name="connsiteY51" fmla="*/ 457200 h 762000"/>
                <a:gd name="connsiteX52" fmla="*/ 47082 w 364331"/>
                <a:gd name="connsiteY52" fmla="*/ 101946 h 762000"/>
                <a:gd name="connsiteX53" fmla="*/ 81534 w 364331"/>
                <a:gd name="connsiteY53" fmla="*/ 521018 h 762000"/>
                <a:gd name="connsiteX54" fmla="*/ 172679 w 364331"/>
                <a:gd name="connsiteY54" fmla="*/ 521018 h 762000"/>
                <a:gd name="connsiteX55" fmla="*/ 172526 w 364331"/>
                <a:gd name="connsiteY55" fmla="*/ 574167 h 762000"/>
                <a:gd name="connsiteX56" fmla="*/ 76895 w 364331"/>
                <a:gd name="connsiteY56" fmla="*/ 574167 h 762000"/>
                <a:gd name="connsiteX57" fmla="*/ 81534 w 364331"/>
                <a:gd name="connsiteY57" fmla="*/ 521018 h 762000"/>
                <a:gd name="connsiteX58" fmla="*/ 287436 w 364331"/>
                <a:gd name="connsiteY58" fmla="*/ 574167 h 762000"/>
                <a:gd name="connsiteX59" fmla="*/ 191567 w 364331"/>
                <a:gd name="connsiteY59" fmla="*/ 574167 h 762000"/>
                <a:gd name="connsiteX60" fmla="*/ 191719 w 364331"/>
                <a:gd name="connsiteY60" fmla="*/ 521018 h 762000"/>
                <a:gd name="connsiteX61" fmla="*/ 282797 w 364331"/>
                <a:gd name="connsiteY61" fmla="*/ 521018 h 762000"/>
                <a:gd name="connsiteX62" fmla="*/ 287436 w 364331"/>
                <a:gd name="connsiteY62" fmla="*/ 574167 h 762000"/>
                <a:gd name="connsiteX63" fmla="*/ 345281 w 364331"/>
                <a:gd name="connsiteY63" fmla="*/ 501968 h 762000"/>
                <a:gd name="connsiteX64" fmla="*/ 19050 w 364331"/>
                <a:gd name="connsiteY64" fmla="*/ 501968 h 762000"/>
                <a:gd name="connsiteX65" fmla="*/ 19050 w 364331"/>
                <a:gd name="connsiteY65" fmla="*/ 476250 h 762000"/>
                <a:gd name="connsiteX66" fmla="*/ 37557 w 364331"/>
                <a:gd name="connsiteY66" fmla="*/ 476250 h 762000"/>
                <a:gd name="connsiteX67" fmla="*/ 326765 w 364331"/>
                <a:gd name="connsiteY67" fmla="*/ 476250 h 762000"/>
                <a:gd name="connsiteX68" fmla="*/ 345272 w 364331"/>
                <a:gd name="connsiteY68" fmla="*/ 476250 h 762000"/>
                <a:gd name="connsiteX69" fmla="*/ 345272 w 364331"/>
                <a:gd name="connsiteY69" fmla="*/ 501968 h 76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364331" h="762000">
                  <a:moveTo>
                    <a:pt x="364331" y="466725"/>
                  </a:moveTo>
                  <a:cubicBezTo>
                    <a:pt x="364331" y="461458"/>
                    <a:pt x="360074" y="457200"/>
                    <a:pt x="354806" y="457200"/>
                  </a:cubicBezTo>
                  <a:lnTo>
                    <a:pt x="336299" y="457200"/>
                  </a:lnTo>
                  <a:lnTo>
                    <a:pt x="336299" y="92421"/>
                  </a:lnTo>
                  <a:cubicBezTo>
                    <a:pt x="336299" y="87154"/>
                    <a:pt x="332042" y="82896"/>
                    <a:pt x="326774" y="82896"/>
                  </a:cubicBezTo>
                  <a:lnTo>
                    <a:pt x="191691" y="82896"/>
                  </a:lnTo>
                  <a:lnTo>
                    <a:pt x="191691" y="9525"/>
                  </a:lnTo>
                  <a:cubicBezTo>
                    <a:pt x="191691" y="4258"/>
                    <a:pt x="187433" y="0"/>
                    <a:pt x="182166" y="0"/>
                  </a:cubicBezTo>
                  <a:cubicBezTo>
                    <a:pt x="176898" y="0"/>
                    <a:pt x="172641" y="4258"/>
                    <a:pt x="172641" y="9525"/>
                  </a:cubicBezTo>
                  <a:lnTo>
                    <a:pt x="172641" y="82896"/>
                  </a:lnTo>
                  <a:lnTo>
                    <a:pt x="37557" y="82896"/>
                  </a:lnTo>
                  <a:cubicBezTo>
                    <a:pt x="32290" y="82896"/>
                    <a:pt x="28032" y="87154"/>
                    <a:pt x="28032" y="92421"/>
                  </a:cubicBezTo>
                  <a:lnTo>
                    <a:pt x="28032" y="457200"/>
                  </a:lnTo>
                  <a:lnTo>
                    <a:pt x="9525" y="457200"/>
                  </a:lnTo>
                  <a:cubicBezTo>
                    <a:pt x="4258" y="457200"/>
                    <a:pt x="0" y="461458"/>
                    <a:pt x="0" y="466725"/>
                  </a:cubicBezTo>
                  <a:lnTo>
                    <a:pt x="0" y="511493"/>
                  </a:lnTo>
                  <a:cubicBezTo>
                    <a:pt x="0" y="516760"/>
                    <a:pt x="4258" y="521018"/>
                    <a:pt x="9525" y="521018"/>
                  </a:cubicBezTo>
                  <a:lnTo>
                    <a:pt x="62408" y="521018"/>
                  </a:lnTo>
                  <a:lnTo>
                    <a:pt x="57769" y="574167"/>
                  </a:lnTo>
                  <a:lnTo>
                    <a:pt x="45682" y="574167"/>
                  </a:lnTo>
                  <a:cubicBezTo>
                    <a:pt x="40415" y="574167"/>
                    <a:pt x="36157" y="578425"/>
                    <a:pt x="36157" y="583692"/>
                  </a:cubicBezTo>
                  <a:cubicBezTo>
                    <a:pt x="36157" y="588959"/>
                    <a:pt x="40415" y="593217"/>
                    <a:pt x="45682" y="593217"/>
                  </a:cubicBezTo>
                  <a:lnTo>
                    <a:pt x="56102" y="593217"/>
                  </a:lnTo>
                  <a:lnTo>
                    <a:pt x="42281" y="751646"/>
                  </a:lnTo>
                  <a:cubicBezTo>
                    <a:pt x="41824" y="756885"/>
                    <a:pt x="45701" y="761505"/>
                    <a:pt x="50940" y="761962"/>
                  </a:cubicBezTo>
                  <a:cubicBezTo>
                    <a:pt x="51216" y="761991"/>
                    <a:pt x="51502" y="762000"/>
                    <a:pt x="51778" y="762000"/>
                  </a:cubicBezTo>
                  <a:cubicBezTo>
                    <a:pt x="56664" y="762000"/>
                    <a:pt x="60827" y="758257"/>
                    <a:pt x="61255" y="753304"/>
                  </a:cubicBezTo>
                  <a:lnTo>
                    <a:pt x="75228" y="593217"/>
                  </a:lnTo>
                  <a:lnTo>
                    <a:pt x="172517" y="593217"/>
                  </a:lnTo>
                  <a:cubicBezTo>
                    <a:pt x="172536" y="660216"/>
                    <a:pt x="172745" y="746789"/>
                    <a:pt x="172755" y="752504"/>
                  </a:cubicBezTo>
                  <a:cubicBezTo>
                    <a:pt x="172764" y="757752"/>
                    <a:pt x="177032" y="762000"/>
                    <a:pt x="182280" y="762000"/>
                  </a:cubicBezTo>
                  <a:cubicBezTo>
                    <a:pt x="182289" y="762000"/>
                    <a:pt x="182299" y="762000"/>
                    <a:pt x="182309" y="762000"/>
                  </a:cubicBezTo>
                  <a:cubicBezTo>
                    <a:pt x="187566" y="761991"/>
                    <a:pt x="191814" y="757714"/>
                    <a:pt x="191805" y="752446"/>
                  </a:cubicBezTo>
                  <a:cubicBezTo>
                    <a:pt x="191795" y="751037"/>
                    <a:pt x="191586" y="661711"/>
                    <a:pt x="191567" y="593217"/>
                  </a:cubicBezTo>
                  <a:lnTo>
                    <a:pt x="289093" y="593217"/>
                  </a:lnTo>
                  <a:lnTo>
                    <a:pt x="303057" y="753304"/>
                  </a:lnTo>
                  <a:cubicBezTo>
                    <a:pt x="303486" y="758266"/>
                    <a:pt x="307638" y="762000"/>
                    <a:pt x="312534" y="762000"/>
                  </a:cubicBezTo>
                  <a:cubicBezTo>
                    <a:pt x="312811" y="762000"/>
                    <a:pt x="313096" y="761991"/>
                    <a:pt x="313373" y="761962"/>
                  </a:cubicBezTo>
                  <a:cubicBezTo>
                    <a:pt x="318611" y="761505"/>
                    <a:pt x="322488" y="756885"/>
                    <a:pt x="322031" y="751646"/>
                  </a:cubicBezTo>
                  <a:lnTo>
                    <a:pt x="308220" y="593217"/>
                  </a:lnTo>
                  <a:lnTo>
                    <a:pt x="318640" y="593217"/>
                  </a:lnTo>
                  <a:cubicBezTo>
                    <a:pt x="323907" y="593217"/>
                    <a:pt x="328165" y="588959"/>
                    <a:pt x="328165" y="583692"/>
                  </a:cubicBezTo>
                  <a:cubicBezTo>
                    <a:pt x="328165" y="578425"/>
                    <a:pt x="323907" y="574167"/>
                    <a:pt x="318640" y="574167"/>
                  </a:cubicBezTo>
                  <a:lnTo>
                    <a:pt x="306562" y="574167"/>
                  </a:lnTo>
                  <a:lnTo>
                    <a:pt x="301923" y="521018"/>
                  </a:lnTo>
                  <a:lnTo>
                    <a:pt x="354806" y="521018"/>
                  </a:lnTo>
                  <a:cubicBezTo>
                    <a:pt x="360074" y="521018"/>
                    <a:pt x="364331" y="516760"/>
                    <a:pt x="364331" y="511493"/>
                  </a:cubicBezTo>
                  <a:lnTo>
                    <a:pt x="364331" y="466725"/>
                  </a:lnTo>
                  <a:close/>
                  <a:moveTo>
                    <a:pt x="47082" y="101946"/>
                  </a:moveTo>
                  <a:lnTo>
                    <a:pt x="317240" y="101946"/>
                  </a:lnTo>
                  <a:lnTo>
                    <a:pt x="317240" y="457200"/>
                  </a:lnTo>
                  <a:lnTo>
                    <a:pt x="47082" y="457200"/>
                  </a:lnTo>
                  <a:lnTo>
                    <a:pt x="47082" y="101946"/>
                  </a:lnTo>
                  <a:close/>
                  <a:moveTo>
                    <a:pt x="81534" y="521018"/>
                  </a:moveTo>
                  <a:lnTo>
                    <a:pt x="172679" y="521018"/>
                  </a:lnTo>
                  <a:cubicBezTo>
                    <a:pt x="172574" y="530419"/>
                    <a:pt x="172536" y="550078"/>
                    <a:pt x="172526" y="574167"/>
                  </a:cubicBezTo>
                  <a:lnTo>
                    <a:pt x="76895" y="574167"/>
                  </a:lnTo>
                  <a:lnTo>
                    <a:pt x="81534" y="521018"/>
                  </a:lnTo>
                  <a:close/>
                  <a:moveTo>
                    <a:pt x="287436" y="574167"/>
                  </a:moveTo>
                  <a:lnTo>
                    <a:pt x="191567" y="574167"/>
                  </a:lnTo>
                  <a:cubicBezTo>
                    <a:pt x="191576" y="549735"/>
                    <a:pt x="191614" y="529962"/>
                    <a:pt x="191719" y="521018"/>
                  </a:cubicBezTo>
                  <a:lnTo>
                    <a:pt x="282797" y="521018"/>
                  </a:lnTo>
                  <a:lnTo>
                    <a:pt x="287436" y="574167"/>
                  </a:lnTo>
                  <a:close/>
                  <a:moveTo>
                    <a:pt x="345281" y="501968"/>
                  </a:moveTo>
                  <a:lnTo>
                    <a:pt x="19050" y="501968"/>
                  </a:lnTo>
                  <a:lnTo>
                    <a:pt x="19050" y="476250"/>
                  </a:lnTo>
                  <a:lnTo>
                    <a:pt x="37557" y="476250"/>
                  </a:lnTo>
                  <a:lnTo>
                    <a:pt x="326765" y="476250"/>
                  </a:lnTo>
                  <a:lnTo>
                    <a:pt x="345272" y="476250"/>
                  </a:lnTo>
                  <a:lnTo>
                    <a:pt x="345272" y="501968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085CACAF-A7D8-4F92-92CF-1F5BEC93D9AC}"/>
              </a:ext>
            </a:extLst>
          </p:cNvPr>
          <p:cNvSpPr txBox="1"/>
          <p:nvPr/>
        </p:nvSpPr>
        <p:spPr>
          <a:xfrm>
            <a:off x="1064268" y="299961"/>
            <a:ext cx="53564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Neural Style</a:t>
            </a:r>
            <a:r>
              <a:rPr lang="ko-KR" altLang="en-US" sz="2800" dirty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 </a:t>
            </a:r>
            <a:r>
              <a:rPr lang="en-US" altLang="ko-KR" sz="2800" dirty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Transfer</a:t>
            </a:r>
            <a:endParaRPr lang="ko-KR" altLang="en-US" sz="2800" dirty="0">
              <a:latin typeface="210 맨발의청춘 B" panose="02020603020101020101" pitchFamily="18" charset="-127"/>
              <a:ea typeface="210 맨발의청춘 B" panose="02020603020101020101" pitchFamily="18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47B0B29-BB6D-4D3B-992E-BD6053F60082}"/>
              </a:ext>
            </a:extLst>
          </p:cNvPr>
          <p:cNvSpPr/>
          <p:nvPr/>
        </p:nvSpPr>
        <p:spPr>
          <a:xfrm>
            <a:off x="576000" y="1008000"/>
            <a:ext cx="358623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dist"/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C</a:t>
            </a:r>
            <a:r>
              <a:rPr lang="ko-KR" alt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lass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 VGG(</a:t>
            </a:r>
            <a:r>
              <a:rPr lang="ko-KR" alt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nn.Module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):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EA01D9A5-C695-4AC4-9678-C9DA539C22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7614" y="4247211"/>
            <a:ext cx="5696773" cy="2565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F6A3481B-E734-46B9-9FE8-2F0B679CF9F0}"/>
              </a:ext>
            </a:extLst>
          </p:cNvPr>
          <p:cNvGrpSpPr/>
          <p:nvPr/>
        </p:nvGrpSpPr>
        <p:grpSpPr>
          <a:xfrm>
            <a:off x="303012" y="1492185"/>
            <a:ext cx="11528242" cy="5190891"/>
            <a:chOff x="303012" y="1492185"/>
            <a:chExt cx="11528242" cy="5190891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F2B3AE70-4E83-463E-9C83-8405051DF885}"/>
                </a:ext>
              </a:extLst>
            </p:cNvPr>
            <p:cNvGrpSpPr/>
            <p:nvPr/>
          </p:nvGrpSpPr>
          <p:grpSpPr>
            <a:xfrm>
              <a:off x="360746" y="1492185"/>
              <a:ext cx="11470508" cy="2781075"/>
              <a:chOff x="572368" y="1800444"/>
              <a:chExt cx="11470508" cy="2781075"/>
            </a:xfrm>
          </p:grpSpPr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22266B17-8C5E-412B-A973-1E1E875235EB}"/>
                  </a:ext>
                </a:extLst>
              </p:cNvPr>
              <p:cNvGrpSpPr/>
              <p:nvPr/>
            </p:nvGrpSpPr>
            <p:grpSpPr>
              <a:xfrm>
                <a:off x="572368" y="1800444"/>
                <a:ext cx="11470508" cy="2781075"/>
                <a:chOff x="683553" y="1733769"/>
                <a:chExt cx="12983935" cy="3148012"/>
              </a:xfrm>
            </p:grpSpPr>
            <p:pic>
              <p:nvPicPr>
                <p:cNvPr id="4098" name="Picture 2">
                  <a:extLst>
                    <a:ext uri="{FF2B5EF4-FFF2-40B4-BE49-F238E27FC236}">
                      <a16:creationId xmlns:a16="http://schemas.microsoft.com/office/drawing/2014/main" id="{20D20DCE-1481-49AB-BC9E-CE3C00CFB10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980" r="43528"/>
                <a:stretch/>
              </p:blipFill>
              <p:spPr bwMode="auto">
                <a:xfrm>
                  <a:off x="683553" y="1748056"/>
                  <a:ext cx="5412447" cy="313372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6" name="직사각형 5">
                  <a:extLst>
                    <a:ext uri="{FF2B5EF4-FFF2-40B4-BE49-F238E27FC236}">
                      <a16:creationId xmlns:a16="http://schemas.microsoft.com/office/drawing/2014/main" id="{95D13CBF-32E1-4684-910B-8FE3A2341975}"/>
                    </a:ext>
                  </a:extLst>
                </p:cNvPr>
                <p:cNvSpPr/>
                <p:nvPr/>
              </p:nvSpPr>
              <p:spPr>
                <a:xfrm>
                  <a:off x="1250302" y="4189446"/>
                  <a:ext cx="658330" cy="36389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600" b="1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512</a:t>
                  </a:r>
                  <a:endParaRPr lang="ko-KR" altLang="en-US" sz="20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mbria Math" panose="02040503050406030204" pitchFamily="18" charset="0"/>
                  </a:endParaRPr>
                </a:p>
              </p:txBody>
            </p:sp>
            <p:sp>
              <p:nvSpPr>
                <p:cNvPr id="19" name="직사각형 18">
                  <a:extLst>
                    <a:ext uri="{FF2B5EF4-FFF2-40B4-BE49-F238E27FC236}">
                      <a16:creationId xmlns:a16="http://schemas.microsoft.com/office/drawing/2014/main" id="{4AF36EF6-E6E4-4643-802E-8F2B4B2179CA}"/>
                    </a:ext>
                  </a:extLst>
                </p:cNvPr>
                <p:cNvSpPr/>
                <p:nvPr/>
              </p:nvSpPr>
              <p:spPr>
                <a:xfrm>
                  <a:off x="1587722" y="2395247"/>
                  <a:ext cx="658330" cy="36389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600" b="1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512</a:t>
                  </a:r>
                  <a:endParaRPr lang="ko-KR" altLang="en-US" sz="20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mbria Math" panose="02040503050406030204" pitchFamily="18" charset="0"/>
                  </a:endParaRPr>
                </a:p>
              </p:txBody>
            </p:sp>
            <p:sp>
              <p:nvSpPr>
                <p:cNvPr id="20" name="직사각형 19">
                  <a:extLst>
                    <a:ext uri="{FF2B5EF4-FFF2-40B4-BE49-F238E27FC236}">
                      <a16:creationId xmlns:a16="http://schemas.microsoft.com/office/drawing/2014/main" id="{8A2B6A96-5412-4F81-B2F2-8F335783A7A9}"/>
                    </a:ext>
                  </a:extLst>
                </p:cNvPr>
                <p:cNvSpPr/>
                <p:nvPr/>
              </p:nvSpPr>
              <p:spPr>
                <a:xfrm>
                  <a:off x="5350418" y="4189445"/>
                  <a:ext cx="658330" cy="36389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600" b="1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512</a:t>
                  </a:r>
                  <a:endParaRPr lang="ko-KR" altLang="en-US" sz="20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mbria Math" panose="02040503050406030204" pitchFamily="18" charset="0"/>
                  </a:endParaRPr>
                </a:p>
              </p:txBody>
            </p:sp>
            <p:sp>
              <p:nvSpPr>
                <p:cNvPr id="31" name="직사각형 30">
                  <a:extLst>
                    <a:ext uri="{FF2B5EF4-FFF2-40B4-BE49-F238E27FC236}">
                      <a16:creationId xmlns:a16="http://schemas.microsoft.com/office/drawing/2014/main" id="{2AFEAEA0-101D-4560-85A6-4ECD8D7A760A}"/>
                    </a:ext>
                  </a:extLst>
                </p:cNvPr>
                <p:cNvSpPr/>
                <p:nvPr/>
              </p:nvSpPr>
              <p:spPr>
                <a:xfrm>
                  <a:off x="5737924" y="2789537"/>
                  <a:ext cx="658330" cy="36389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600" b="1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512</a:t>
                  </a:r>
                  <a:endParaRPr lang="ko-KR" altLang="en-US" sz="20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mbria Math" panose="02040503050406030204" pitchFamily="18" charset="0"/>
                  </a:endParaRPr>
                </a:p>
              </p:txBody>
            </p:sp>
            <p:pic>
              <p:nvPicPr>
                <p:cNvPr id="32" name="Picture 2">
                  <a:extLst>
                    <a:ext uri="{FF2B5EF4-FFF2-40B4-BE49-F238E27FC236}">
                      <a16:creationId xmlns:a16="http://schemas.microsoft.com/office/drawing/2014/main" id="{2C1151C4-33DC-4407-B1D5-4426EF9A518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9899"/>
                <a:stretch/>
              </p:blipFill>
              <p:spPr bwMode="auto">
                <a:xfrm>
                  <a:off x="6385747" y="1748056"/>
                  <a:ext cx="2935806" cy="313372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3" name="Picture 2">
                  <a:extLst>
                    <a:ext uri="{FF2B5EF4-FFF2-40B4-BE49-F238E27FC236}">
                      <a16:creationId xmlns:a16="http://schemas.microsoft.com/office/drawing/2014/main" id="{060CE321-000E-4C31-B3F7-E9D8C219D2A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7046"/>
                <a:stretch/>
              </p:blipFill>
              <p:spPr bwMode="auto">
                <a:xfrm>
                  <a:off x="9321553" y="1733769"/>
                  <a:ext cx="4189445" cy="313372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6" name="직사각형 35">
                  <a:extLst>
                    <a:ext uri="{FF2B5EF4-FFF2-40B4-BE49-F238E27FC236}">
                      <a16:creationId xmlns:a16="http://schemas.microsoft.com/office/drawing/2014/main" id="{56FAC2F8-F127-45CD-9DFB-F573331F83FA}"/>
                    </a:ext>
                  </a:extLst>
                </p:cNvPr>
                <p:cNvSpPr/>
                <p:nvPr/>
              </p:nvSpPr>
              <p:spPr>
                <a:xfrm>
                  <a:off x="6175522" y="3429000"/>
                  <a:ext cx="934611" cy="38728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600" b="1" dirty="0" err="1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Cambria Math" panose="02040503050406030204" pitchFamily="18" charset="0"/>
                    </a:rPr>
                    <a:t>ReLU</a:t>
                  </a:r>
                  <a:endParaRPr lang="ko-KR" altLang="en-US" sz="16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mbria Math" panose="02040503050406030204" pitchFamily="18" charset="0"/>
                  </a:endParaRPr>
                </a:p>
              </p:txBody>
            </p:sp>
            <p:sp>
              <p:nvSpPr>
                <p:cNvPr id="37" name="직사각형 36">
                  <a:extLst>
                    <a:ext uri="{FF2B5EF4-FFF2-40B4-BE49-F238E27FC236}">
                      <a16:creationId xmlns:a16="http://schemas.microsoft.com/office/drawing/2014/main" id="{8A676833-FE36-4E85-A52E-A00E36C11534}"/>
                    </a:ext>
                  </a:extLst>
                </p:cNvPr>
                <p:cNvSpPr/>
                <p:nvPr/>
              </p:nvSpPr>
              <p:spPr>
                <a:xfrm>
                  <a:off x="6306225" y="1889859"/>
                  <a:ext cx="934610" cy="1263571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0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mbria Math" panose="02040503050406030204" pitchFamily="18" charset="0"/>
                  </a:endParaRPr>
                </a:p>
              </p:txBody>
            </p:sp>
            <p:sp>
              <p:nvSpPr>
                <p:cNvPr id="38" name="직사각형 37">
                  <a:extLst>
                    <a:ext uri="{FF2B5EF4-FFF2-40B4-BE49-F238E27FC236}">
                      <a16:creationId xmlns:a16="http://schemas.microsoft.com/office/drawing/2014/main" id="{7F04D4F6-1D36-46FD-B1CD-2DDE4FE1AC72}"/>
                    </a:ext>
                  </a:extLst>
                </p:cNvPr>
                <p:cNvSpPr/>
                <p:nvPr/>
              </p:nvSpPr>
              <p:spPr>
                <a:xfrm>
                  <a:off x="6874526" y="1889859"/>
                  <a:ext cx="934610" cy="36389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0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mbria Math" panose="02040503050406030204" pitchFamily="18" charset="0"/>
                  </a:endParaRPr>
                </a:p>
              </p:txBody>
            </p:sp>
            <p:sp>
              <p:nvSpPr>
                <p:cNvPr id="43" name="직사각형 42">
                  <a:extLst>
                    <a:ext uri="{FF2B5EF4-FFF2-40B4-BE49-F238E27FC236}">
                      <a16:creationId xmlns:a16="http://schemas.microsoft.com/office/drawing/2014/main" id="{2052D24B-FF37-484F-9BB1-65DC5ECE42CC}"/>
                    </a:ext>
                  </a:extLst>
                </p:cNvPr>
                <p:cNvSpPr/>
                <p:nvPr/>
              </p:nvSpPr>
              <p:spPr>
                <a:xfrm>
                  <a:off x="8434006" y="4159048"/>
                  <a:ext cx="658330" cy="36389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600" b="1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512</a:t>
                  </a:r>
                  <a:endParaRPr lang="ko-KR" altLang="en-US" sz="20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mbria Math" panose="02040503050406030204" pitchFamily="18" charset="0"/>
                  </a:endParaRPr>
                </a:p>
              </p:txBody>
            </p:sp>
            <p:sp>
              <p:nvSpPr>
                <p:cNvPr id="44" name="직사각형 43">
                  <a:extLst>
                    <a:ext uri="{FF2B5EF4-FFF2-40B4-BE49-F238E27FC236}">
                      <a16:creationId xmlns:a16="http://schemas.microsoft.com/office/drawing/2014/main" id="{BCABAD65-FCEE-4B6E-9F65-FCE450A4BA12}"/>
                    </a:ext>
                  </a:extLst>
                </p:cNvPr>
                <p:cNvSpPr/>
                <p:nvPr/>
              </p:nvSpPr>
              <p:spPr>
                <a:xfrm>
                  <a:off x="8821513" y="2759140"/>
                  <a:ext cx="658330" cy="36389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600" b="1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512</a:t>
                  </a:r>
                  <a:endParaRPr lang="ko-KR" altLang="en-US" sz="20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mbria Math" panose="02040503050406030204" pitchFamily="18" charset="0"/>
                  </a:endParaRPr>
                </a:p>
              </p:txBody>
            </p:sp>
            <p:sp>
              <p:nvSpPr>
                <p:cNvPr id="45" name="직사각형 44">
                  <a:extLst>
                    <a:ext uri="{FF2B5EF4-FFF2-40B4-BE49-F238E27FC236}">
                      <a16:creationId xmlns:a16="http://schemas.microsoft.com/office/drawing/2014/main" id="{45399727-60E3-45C6-B42F-BD4AF955E39C}"/>
                    </a:ext>
                  </a:extLst>
                </p:cNvPr>
                <p:cNvSpPr/>
                <p:nvPr/>
              </p:nvSpPr>
              <p:spPr>
                <a:xfrm>
                  <a:off x="12621651" y="4144367"/>
                  <a:ext cx="658330" cy="36389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600" b="1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512</a:t>
                  </a:r>
                  <a:endParaRPr lang="ko-KR" altLang="en-US" sz="20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mbria Math" panose="02040503050406030204" pitchFamily="18" charset="0"/>
                  </a:endParaRPr>
                </a:p>
              </p:txBody>
            </p:sp>
            <p:sp>
              <p:nvSpPr>
                <p:cNvPr id="46" name="직사각형 45">
                  <a:extLst>
                    <a:ext uri="{FF2B5EF4-FFF2-40B4-BE49-F238E27FC236}">
                      <a16:creationId xmlns:a16="http://schemas.microsoft.com/office/drawing/2014/main" id="{6E510C15-C3F1-44E8-9886-8F615FA7483C}"/>
                    </a:ext>
                  </a:extLst>
                </p:cNvPr>
                <p:cNvSpPr/>
                <p:nvPr/>
              </p:nvSpPr>
              <p:spPr>
                <a:xfrm>
                  <a:off x="13009158" y="2797269"/>
                  <a:ext cx="658330" cy="36389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600" b="1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512</a:t>
                  </a:r>
                  <a:endParaRPr lang="ko-KR" altLang="en-US" sz="20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mbria Math" panose="02040503050406030204" pitchFamily="18" charset="0"/>
                  </a:endParaRPr>
                </a:p>
              </p:txBody>
            </p:sp>
            <p:sp>
              <p:nvSpPr>
                <p:cNvPr id="47" name="직사각형 46">
                  <a:extLst>
                    <a:ext uri="{FF2B5EF4-FFF2-40B4-BE49-F238E27FC236}">
                      <a16:creationId xmlns:a16="http://schemas.microsoft.com/office/drawing/2014/main" id="{52849E2B-C1EB-4B41-9E57-02A26A0ED60F}"/>
                    </a:ext>
                  </a:extLst>
                </p:cNvPr>
                <p:cNvSpPr/>
                <p:nvPr/>
              </p:nvSpPr>
              <p:spPr>
                <a:xfrm>
                  <a:off x="4323162" y="4517888"/>
                  <a:ext cx="658330" cy="36389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600" b="1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64</a:t>
                  </a:r>
                  <a:endParaRPr lang="ko-KR" altLang="en-US" sz="20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mbria Math" panose="02040503050406030204" pitchFamily="18" charset="0"/>
                  </a:endParaRPr>
                </a:p>
              </p:txBody>
            </p:sp>
            <p:sp>
              <p:nvSpPr>
                <p:cNvPr id="48" name="직사각형 47">
                  <a:extLst>
                    <a:ext uri="{FF2B5EF4-FFF2-40B4-BE49-F238E27FC236}">
                      <a16:creationId xmlns:a16="http://schemas.microsoft.com/office/drawing/2014/main" id="{4125D3F1-E0F8-4FA8-A1A1-556FC247D0A7}"/>
                    </a:ext>
                  </a:extLst>
                </p:cNvPr>
                <p:cNvSpPr/>
                <p:nvPr/>
              </p:nvSpPr>
              <p:spPr>
                <a:xfrm>
                  <a:off x="7396023" y="4517888"/>
                  <a:ext cx="658330" cy="36389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600" b="1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64</a:t>
                  </a:r>
                  <a:endParaRPr lang="ko-KR" altLang="en-US" sz="20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mbria Math" panose="02040503050406030204" pitchFamily="18" charset="0"/>
                  </a:endParaRPr>
                </a:p>
              </p:txBody>
            </p:sp>
            <p:sp>
              <p:nvSpPr>
                <p:cNvPr id="49" name="직사각형 48">
                  <a:extLst>
                    <a:ext uri="{FF2B5EF4-FFF2-40B4-BE49-F238E27FC236}">
                      <a16:creationId xmlns:a16="http://schemas.microsoft.com/office/drawing/2014/main" id="{7ACDA311-9DB8-4688-A957-D274F8524A45}"/>
                    </a:ext>
                  </a:extLst>
                </p:cNvPr>
                <p:cNvSpPr/>
                <p:nvPr/>
              </p:nvSpPr>
              <p:spPr>
                <a:xfrm>
                  <a:off x="11583958" y="4503601"/>
                  <a:ext cx="658330" cy="36389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600" b="1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64</a:t>
                  </a:r>
                  <a:endParaRPr lang="ko-KR" altLang="en-US" sz="20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mbria Math" panose="02040503050406030204" pitchFamily="18" charset="0"/>
                  </a:endParaRPr>
                </a:p>
              </p:txBody>
            </p:sp>
          </p:grp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F8D3B648-B65B-49DB-AAFB-9554ABC0A4DF}"/>
                  </a:ext>
                </a:extLst>
              </p:cNvPr>
              <p:cNvSpPr/>
              <p:nvPr/>
            </p:nvSpPr>
            <p:spPr>
              <a:xfrm>
                <a:off x="2447925" y="2334841"/>
                <a:ext cx="713382" cy="66435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ko-KR" sz="20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mbria Math" panose="02040503050406030204" pitchFamily="18" charset="0"/>
                  </a:rPr>
                  <a:t>…</a:t>
                </a:r>
                <a:endParaRPr lang="ko-KR" altLang="en-US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mbria Math" panose="02040503050406030204" pitchFamily="18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0" name="직사각형 39">
                    <a:extLst>
                      <a:ext uri="{FF2B5EF4-FFF2-40B4-BE49-F238E27FC236}">
                        <a16:creationId xmlns:a16="http://schemas.microsoft.com/office/drawing/2014/main" id="{347EE909-0FD8-472A-B7C2-6C394A15A0E9}"/>
                      </a:ext>
                    </a:extLst>
                  </p:cNvPr>
                  <p:cNvSpPr/>
                  <p:nvPr/>
                </p:nvSpPr>
                <p:spPr>
                  <a:xfrm>
                    <a:off x="1949399" y="1931986"/>
                    <a:ext cx="2033156" cy="329943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r>
                      <a:rPr lang="en-US" altLang="ko-KR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j-lt"/>
                      </a:rPr>
                      <a:t>(64)</a:t>
                    </a:r>
                    <a14:m>
                      <m:oMath xmlns:m="http://schemas.openxmlformats.org/officeDocument/2006/math">
                        <m:r>
                          <a:rPr lang="en-US" altLang="ko-KR" b="1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a14:m>
                    <a:r>
                      <a:rPr lang="en-US" altLang="ko-KR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j-lt"/>
                      </a:rPr>
                      <a:t>3</a:t>
                    </a:r>
                    <a14:m>
                      <m:oMath xmlns:m="http://schemas.openxmlformats.org/officeDocument/2006/math">
                        <m:r>
                          <a:rPr lang="en-US" altLang="ko-KR" b="1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a14:m>
                    <a:r>
                      <a:rPr lang="en-US" altLang="ko-KR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j-lt"/>
                      </a:rPr>
                      <a:t>3</a:t>
                    </a:r>
                    <a14:m>
                      <m:oMath xmlns:m="http://schemas.openxmlformats.org/officeDocument/2006/math">
                        <m:r>
                          <a:rPr lang="en-US" altLang="ko-KR" b="1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a14:m>
                    <a:r>
                      <a:rPr lang="en-US" altLang="ko-KR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j-lt"/>
                      </a:rPr>
                      <a:t>3</a:t>
                    </a:r>
                    <a:endParaRPr lang="ko-KR" altLang="en-US" b="1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+mj-lt"/>
                    </a:endParaRPr>
                  </a:p>
                </p:txBody>
              </p:sp>
            </mc:Choice>
            <mc:Fallback xmlns="">
              <p:sp>
                <p:nvSpPr>
                  <p:cNvPr id="40" name="직사각형 39">
                    <a:extLst>
                      <a:ext uri="{FF2B5EF4-FFF2-40B4-BE49-F238E27FC236}">
                        <a16:creationId xmlns:a16="http://schemas.microsoft.com/office/drawing/2014/main" id="{347EE909-0FD8-472A-B7C2-6C394A15A0E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949399" y="1931986"/>
                    <a:ext cx="2033156" cy="329943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2083" t="-12500" b="-32143"/>
                    </a:stretch>
                  </a:blipFill>
                  <a:ln>
                    <a:solidFill>
                      <a:schemeClr val="bg1"/>
                    </a:solidFill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97F2BFE9-280A-4328-B1B6-FCCD036C1C40}"/>
                  </a:ext>
                </a:extLst>
              </p:cNvPr>
              <p:cNvSpPr/>
              <p:nvPr/>
            </p:nvSpPr>
            <p:spPr>
              <a:xfrm>
                <a:off x="8858210" y="2307442"/>
                <a:ext cx="713382" cy="66435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ko-KR" sz="20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mbria Math" panose="02040503050406030204" pitchFamily="18" charset="0"/>
                  </a:rPr>
                  <a:t>…</a:t>
                </a:r>
                <a:endParaRPr lang="ko-KR" altLang="en-US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mbria Math" panose="02040503050406030204" pitchFamily="18" charset="0"/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3B9D747-C41E-412B-9BE7-855DB5EE64FF}"/>
                  </a:ext>
                </a:extLst>
              </p:cNvPr>
              <p:cNvSpPr txBox="1"/>
              <p:nvPr/>
            </p:nvSpPr>
            <p:spPr>
              <a:xfrm>
                <a:off x="1679776" y="3569181"/>
                <a:ext cx="171932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>
                    <a:latin typeface="제주명조" panose="02000300000000000000" pitchFamily="2" charset="-127"/>
                    <a:ea typeface="제주명조" panose="02000300000000000000" pitchFamily="2" charset="-127"/>
                  </a:rPr>
                  <a:t>conv1_1</a:t>
                </a:r>
                <a:endParaRPr lang="ko-KR" altLang="en-US" dirty="0">
                  <a:latin typeface="제주명조" panose="02000300000000000000" pitchFamily="2" charset="-127"/>
                  <a:ea typeface="제주명조" panose="02000300000000000000" pitchFamily="2" charset="-127"/>
                </a:endParaRP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8A4AE619-C3E9-49EE-A1C4-631F51A20348}"/>
                  </a:ext>
                </a:extLst>
              </p:cNvPr>
              <p:cNvSpPr txBox="1"/>
              <p:nvPr/>
            </p:nvSpPr>
            <p:spPr>
              <a:xfrm>
                <a:off x="8193911" y="3564357"/>
                <a:ext cx="171932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>
                    <a:latin typeface="제주명조" panose="02000300000000000000" pitchFamily="2" charset="-127"/>
                    <a:ea typeface="제주명조" panose="02000300000000000000" pitchFamily="2" charset="-127"/>
                  </a:rPr>
                  <a:t>conv1_2</a:t>
                </a:r>
                <a:endParaRPr lang="ko-KR" altLang="en-US" dirty="0">
                  <a:latin typeface="제주명조" panose="02000300000000000000" pitchFamily="2" charset="-127"/>
                  <a:ea typeface="제주명조" panose="02000300000000000000" pitchFamily="2" charset="-127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4" name="직사각형 73">
                    <a:extLst>
                      <a:ext uri="{FF2B5EF4-FFF2-40B4-BE49-F238E27FC236}">
                        <a16:creationId xmlns:a16="http://schemas.microsoft.com/office/drawing/2014/main" id="{B8667710-0595-42DB-A8CC-D9161E402533}"/>
                      </a:ext>
                    </a:extLst>
                  </p:cNvPr>
                  <p:cNvSpPr/>
                  <p:nvPr/>
                </p:nvSpPr>
                <p:spPr>
                  <a:xfrm>
                    <a:off x="8367171" y="1932427"/>
                    <a:ext cx="2033156" cy="329943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r>
                      <a:rPr lang="en-US" altLang="ko-KR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j-lt"/>
                      </a:rPr>
                      <a:t>(64)</a:t>
                    </a:r>
                    <a14:m>
                      <m:oMath xmlns:m="http://schemas.openxmlformats.org/officeDocument/2006/math">
                        <m:r>
                          <a:rPr lang="en-US" altLang="ko-KR" b="1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a14:m>
                    <a:r>
                      <a:rPr lang="en-US" altLang="ko-KR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j-lt"/>
                      </a:rPr>
                      <a:t>64</a:t>
                    </a:r>
                    <a14:m>
                      <m:oMath xmlns:m="http://schemas.openxmlformats.org/officeDocument/2006/math">
                        <m:r>
                          <a:rPr lang="en-US" altLang="ko-KR" b="1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a14:m>
                    <a:r>
                      <a:rPr lang="en-US" altLang="ko-KR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j-lt"/>
                      </a:rPr>
                      <a:t>3</a:t>
                    </a:r>
                    <a14:m>
                      <m:oMath xmlns:m="http://schemas.openxmlformats.org/officeDocument/2006/math">
                        <m:r>
                          <a:rPr lang="en-US" altLang="ko-KR" b="1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a14:m>
                    <a:r>
                      <a:rPr lang="en-US" altLang="ko-KR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j-lt"/>
                      </a:rPr>
                      <a:t>3</a:t>
                    </a:r>
                    <a:endParaRPr lang="ko-KR" altLang="en-US" b="1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+mj-lt"/>
                    </a:endParaRPr>
                  </a:p>
                </p:txBody>
              </p:sp>
            </mc:Choice>
            <mc:Fallback xmlns="">
              <p:sp>
                <p:nvSpPr>
                  <p:cNvPr id="74" name="직사각형 73">
                    <a:extLst>
                      <a:ext uri="{FF2B5EF4-FFF2-40B4-BE49-F238E27FC236}">
                        <a16:creationId xmlns:a16="http://schemas.microsoft.com/office/drawing/2014/main" id="{B8667710-0595-42DB-A8CC-D9161E40253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367171" y="1932427"/>
                    <a:ext cx="2033156" cy="329943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2388" t="-12281" b="-29825"/>
                    </a:stretch>
                  </a:blipFill>
                  <a:ln>
                    <a:solidFill>
                      <a:schemeClr val="bg1"/>
                    </a:solidFill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2" name="직선 화살표 연결선 11">
              <a:extLst>
                <a:ext uri="{FF2B5EF4-FFF2-40B4-BE49-F238E27FC236}">
                  <a16:creationId xmlns:a16="http://schemas.microsoft.com/office/drawing/2014/main" id="{B148577C-168A-4913-AC4F-9E8914804E8C}"/>
                </a:ext>
              </a:extLst>
            </p:cNvPr>
            <p:cNvCxnSpPr/>
            <p:nvPr/>
          </p:nvCxnSpPr>
          <p:spPr>
            <a:xfrm>
              <a:off x="1619823" y="2924879"/>
              <a:ext cx="1673883" cy="0"/>
            </a:xfrm>
            <a:prstGeom prst="straightConnector1">
              <a:avLst/>
            </a:prstGeom>
            <a:ln w="57150">
              <a:solidFill>
                <a:srgbClr val="A1D7D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화살표 연결선 50">
              <a:extLst>
                <a:ext uri="{FF2B5EF4-FFF2-40B4-BE49-F238E27FC236}">
                  <a16:creationId xmlns:a16="http://schemas.microsoft.com/office/drawing/2014/main" id="{627873E0-025C-4C8E-9ABB-34EDE0B8EF19}"/>
                </a:ext>
              </a:extLst>
            </p:cNvPr>
            <p:cNvCxnSpPr/>
            <p:nvPr/>
          </p:nvCxnSpPr>
          <p:spPr>
            <a:xfrm>
              <a:off x="8005011" y="2924879"/>
              <a:ext cx="1673883" cy="0"/>
            </a:xfrm>
            <a:prstGeom prst="straightConnector1">
              <a:avLst/>
            </a:prstGeom>
            <a:ln w="57150">
              <a:solidFill>
                <a:srgbClr val="A1D7D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화살표 연결선 51">
              <a:extLst>
                <a:ext uri="{FF2B5EF4-FFF2-40B4-BE49-F238E27FC236}">
                  <a16:creationId xmlns:a16="http://schemas.microsoft.com/office/drawing/2014/main" id="{A013D1D3-3837-4381-866A-0A2F0D0478DA}"/>
                </a:ext>
              </a:extLst>
            </p:cNvPr>
            <p:cNvCxnSpPr>
              <a:cxnSpLocks/>
            </p:cNvCxnSpPr>
            <p:nvPr/>
          </p:nvCxnSpPr>
          <p:spPr>
            <a:xfrm>
              <a:off x="5726482" y="5362550"/>
              <a:ext cx="1421137" cy="0"/>
            </a:xfrm>
            <a:prstGeom prst="straightConnector1">
              <a:avLst/>
            </a:prstGeom>
            <a:ln w="57150">
              <a:solidFill>
                <a:srgbClr val="A1D7D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화살표 연결선 52">
              <a:extLst>
                <a:ext uri="{FF2B5EF4-FFF2-40B4-BE49-F238E27FC236}">
                  <a16:creationId xmlns:a16="http://schemas.microsoft.com/office/drawing/2014/main" id="{1B097314-788B-4653-ABBE-F8DC28B29609}"/>
                </a:ext>
              </a:extLst>
            </p:cNvPr>
            <p:cNvCxnSpPr>
              <a:cxnSpLocks/>
            </p:cNvCxnSpPr>
            <p:nvPr/>
          </p:nvCxnSpPr>
          <p:spPr>
            <a:xfrm>
              <a:off x="5234623" y="2924879"/>
              <a:ext cx="861377" cy="0"/>
            </a:xfrm>
            <a:prstGeom prst="straightConnector1">
              <a:avLst/>
            </a:prstGeom>
            <a:ln w="57150">
              <a:solidFill>
                <a:srgbClr val="A1D7D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화살표 연결선 53">
              <a:extLst>
                <a:ext uri="{FF2B5EF4-FFF2-40B4-BE49-F238E27FC236}">
                  <a16:creationId xmlns:a16="http://schemas.microsoft.com/office/drawing/2014/main" id="{D5F0A73B-342E-4C63-8072-CD9910B57AD8}"/>
                </a:ext>
              </a:extLst>
            </p:cNvPr>
            <p:cNvCxnSpPr>
              <a:cxnSpLocks/>
            </p:cNvCxnSpPr>
            <p:nvPr/>
          </p:nvCxnSpPr>
          <p:spPr>
            <a:xfrm>
              <a:off x="2456764" y="5377611"/>
              <a:ext cx="861377" cy="0"/>
            </a:xfrm>
            <a:prstGeom prst="straightConnector1">
              <a:avLst/>
            </a:prstGeom>
            <a:ln w="57150">
              <a:solidFill>
                <a:srgbClr val="A1D7D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C448AB43-CC30-410F-B0EA-66E52CC96141}"/>
                </a:ext>
              </a:extLst>
            </p:cNvPr>
            <p:cNvSpPr/>
            <p:nvPr/>
          </p:nvSpPr>
          <p:spPr>
            <a:xfrm>
              <a:off x="4965838" y="6103800"/>
              <a:ext cx="581594" cy="3214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512</a:t>
              </a:r>
              <a:endPara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mbria Math" panose="02040503050406030204" pitchFamily="18" charset="0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AA2116A9-5A84-439E-B2FA-D1A74A563891}"/>
                </a:ext>
              </a:extLst>
            </p:cNvPr>
            <p:cNvSpPr/>
            <p:nvPr/>
          </p:nvSpPr>
          <p:spPr>
            <a:xfrm>
              <a:off x="5142310" y="5217724"/>
              <a:ext cx="581594" cy="3214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512</a:t>
              </a:r>
              <a:endPara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mbria Math" panose="02040503050406030204" pitchFamily="18" charset="0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06F1F791-AFDF-45AE-B227-CABCB12FE71D}"/>
                </a:ext>
              </a:extLst>
            </p:cNvPr>
            <p:cNvSpPr/>
            <p:nvPr/>
          </p:nvSpPr>
          <p:spPr>
            <a:xfrm>
              <a:off x="3866914" y="6361599"/>
              <a:ext cx="581594" cy="3214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64</a:t>
              </a:r>
              <a:endPara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mbria Math" panose="02040503050406030204" pitchFamily="18" charset="0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AFC7642D-1884-4975-A001-4374D600D6C0}"/>
                </a:ext>
              </a:extLst>
            </p:cNvPr>
            <p:cNvSpPr/>
            <p:nvPr/>
          </p:nvSpPr>
          <p:spPr>
            <a:xfrm>
              <a:off x="8211831" y="5613364"/>
              <a:ext cx="581594" cy="3214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256</a:t>
              </a:r>
              <a:endPara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mbria Math" panose="02040503050406030204" pitchFamily="18" charset="0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EA8E32D7-E81E-4BBC-AD3F-D8FF89EA01C6}"/>
                </a:ext>
              </a:extLst>
            </p:cNvPr>
            <p:cNvSpPr/>
            <p:nvPr/>
          </p:nvSpPr>
          <p:spPr>
            <a:xfrm>
              <a:off x="8355791" y="5161871"/>
              <a:ext cx="581594" cy="3214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256</a:t>
              </a:r>
              <a:endPara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mbria Math" panose="02040503050406030204" pitchFamily="18" charset="0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B552420E-7B17-4B63-9938-A498AA1F25B9}"/>
                </a:ext>
              </a:extLst>
            </p:cNvPr>
            <p:cNvSpPr/>
            <p:nvPr/>
          </p:nvSpPr>
          <p:spPr>
            <a:xfrm>
              <a:off x="7479276" y="5774103"/>
              <a:ext cx="581594" cy="3214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64</a:t>
              </a:r>
              <a:endPara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mbria Math" panose="02040503050406030204" pitchFamily="18" charset="0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5246D528-F0D1-4661-A547-CAB42DBAE5D2}"/>
                </a:ext>
              </a:extLst>
            </p:cNvPr>
            <p:cNvSpPr txBox="1"/>
            <p:nvPr/>
          </p:nvSpPr>
          <p:spPr>
            <a:xfrm>
              <a:off x="5083810" y="2341415"/>
              <a:ext cx="107593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latin typeface="제주고딕" panose="02000300000000000000" pitchFamily="2" charset="-127"/>
                  <a:ea typeface="제주고딕" panose="02000300000000000000" pitchFamily="2" charset="-127"/>
                </a:rPr>
                <a:t>r11</a:t>
              </a:r>
              <a:endParaRPr lang="ko-KR" altLang="en-US" sz="2800" dirty="0">
                <a:latin typeface="제주고딕" panose="02000300000000000000" pitchFamily="2" charset="-127"/>
                <a:ea typeface="제주고딕" panose="02000300000000000000" pitchFamily="2" charset="-127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57191ADC-A105-4F4E-9E66-50BD7D8006FC}"/>
                </a:ext>
              </a:extLst>
            </p:cNvPr>
            <p:cNvSpPr txBox="1"/>
            <p:nvPr/>
          </p:nvSpPr>
          <p:spPr>
            <a:xfrm>
              <a:off x="484271" y="2688971"/>
              <a:ext cx="75432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latin typeface="제주고딕" panose="02000300000000000000" pitchFamily="2" charset="-127"/>
                  <a:ea typeface="제주고딕" panose="02000300000000000000" pitchFamily="2" charset="-127"/>
                </a:rPr>
                <a:t>x</a:t>
              </a:r>
              <a:endParaRPr lang="ko-KR" altLang="en-US" sz="2800" dirty="0">
                <a:latin typeface="제주고딕" panose="02000300000000000000" pitchFamily="2" charset="-127"/>
                <a:ea typeface="제주고딕" panose="02000300000000000000" pitchFamily="2" charset="-127"/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983B95BB-8AAE-4C06-B20F-53EC9FE6D1B5}"/>
                </a:ext>
              </a:extLst>
            </p:cNvPr>
            <p:cNvSpPr txBox="1"/>
            <p:nvPr/>
          </p:nvSpPr>
          <p:spPr>
            <a:xfrm>
              <a:off x="2300978" y="4787243"/>
              <a:ext cx="107593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latin typeface="제주고딕" panose="02000300000000000000" pitchFamily="2" charset="-127"/>
                  <a:ea typeface="제주고딕" panose="02000300000000000000" pitchFamily="2" charset="-127"/>
                </a:rPr>
                <a:t>r12</a:t>
              </a:r>
              <a:endParaRPr lang="ko-KR" altLang="en-US" sz="2800" dirty="0">
                <a:latin typeface="제주고딕" panose="02000300000000000000" pitchFamily="2" charset="-127"/>
                <a:ea typeface="제주고딕" panose="02000300000000000000" pitchFamily="2" charset="-127"/>
              </a:endParaRP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9631FEA9-5634-4CCD-966E-EC4C18262AB6}"/>
                </a:ext>
              </a:extLst>
            </p:cNvPr>
            <p:cNvSpPr txBox="1"/>
            <p:nvPr/>
          </p:nvSpPr>
          <p:spPr>
            <a:xfrm>
              <a:off x="3829534" y="5268576"/>
              <a:ext cx="107593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latin typeface="제주고딕" panose="02000300000000000000" pitchFamily="2" charset="-127"/>
                  <a:ea typeface="제주고딕" panose="02000300000000000000" pitchFamily="2" charset="-127"/>
                </a:rPr>
                <a:t>r12</a:t>
              </a:r>
              <a:endParaRPr lang="ko-KR" altLang="en-US" sz="2800" dirty="0">
                <a:latin typeface="제주고딕" panose="02000300000000000000" pitchFamily="2" charset="-127"/>
                <a:ea typeface="제주고딕" panose="02000300000000000000" pitchFamily="2" charset="-127"/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1801DA07-0051-4192-A0E2-803D97E3B906}"/>
                </a:ext>
              </a:extLst>
            </p:cNvPr>
            <p:cNvSpPr txBox="1"/>
            <p:nvPr/>
          </p:nvSpPr>
          <p:spPr>
            <a:xfrm>
              <a:off x="5882713" y="5365998"/>
              <a:ext cx="107593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latin typeface="제주고딕" panose="02000300000000000000" pitchFamily="2" charset="-127"/>
                  <a:ea typeface="제주고딕" panose="02000300000000000000" pitchFamily="2" charset="-127"/>
                </a:rPr>
                <a:t>p1</a:t>
              </a:r>
              <a:endParaRPr lang="ko-KR" altLang="en-US" sz="2800" dirty="0">
                <a:latin typeface="제주고딕" panose="02000300000000000000" pitchFamily="2" charset="-127"/>
                <a:ea typeface="제주고딕" panose="02000300000000000000" pitchFamily="2" charset="-127"/>
              </a:endParaRP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6DD09808-4FF1-4048-B38C-EB3DE628B813}"/>
                </a:ext>
              </a:extLst>
            </p:cNvPr>
            <p:cNvSpPr/>
            <p:nvPr/>
          </p:nvSpPr>
          <p:spPr>
            <a:xfrm>
              <a:off x="303012" y="3820744"/>
              <a:ext cx="430435" cy="430435"/>
            </a:xfrm>
            <a:prstGeom prst="ellipse">
              <a:avLst/>
            </a:prstGeom>
            <a:noFill/>
            <a:ln w="38100">
              <a:solidFill>
                <a:srgbClr val="A1D7D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9E9AE6D1-560E-4F3F-B312-431A8B363887}"/>
                </a:ext>
              </a:extLst>
            </p:cNvPr>
            <p:cNvSpPr/>
            <p:nvPr/>
          </p:nvSpPr>
          <p:spPr>
            <a:xfrm>
              <a:off x="808743" y="4201694"/>
              <a:ext cx="768679" cy="369332"/>
            </a:xfrm>
            <a:prstGeom prst="rect">
              <a:avLst/>
            </a:prstGeom>
            <a:noFill/>
            <a:ln w="38100">
              <a:solidFill>
                <a:srgbClr val="A1D7D7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dirty="0">
                  <a:latin typeface="제주명조" panose="02000300000000000000" pitchFamily="2" charset="-127"/>
                  <a:ea typeface="제주명조" panose="02000300000000000000" pitchFamily="2" charset="-127"/>
                </a:rPr>
                <a:t>RGB</a:t>
              </a:r>
              <a:endParaRPr lang="ko-KR" altLang="en-US" dirty="0">
                <a:latin typeface="제주명조" panose="02000300000000000000" pitchFamily="2" charset="-127"/>
                <a:ea typeface="제주명조" panose="02000300000000000000" pitchFamily="2" charset="-127"/>
              </a:endParaRPr>
            </a:p>
          </p:txBody>
        </p:sp>
        <p:cxnSp>
          <p:nvCxnSpPr>
            <p:cNvPr id="17" name="연결선: 꺾임 16">
              <a:extLst>
                <a:ext uri="{FF2B5EF4-FFF2-40B4-BE49-F238E27FC236}">
                  <a16:creationId xmlns:a16="http://schemas.microsoft.com/office/drawing/2014/main" id="{10FC41DB-2789-4DF7-8860-00DF56DE54BE}"/>
                </a:ext>
              </a:extLst>
            </p:cNvPr>
            <p:cNvCxnSpPr>
              <a:stCxn id="15" idx="4"/>
              <a:endCxn id="70" idx="1"/>
            </p:cNvCxnSpPr>
            <p:nvPr/>
          </p:nvCxnSpPr>
          <p:spPr>
            <a:xfrm rot="16200000" flipH="1">
              <a:off x="595896" y="4173512"/>
              <a:ext cx="135181" cy="290513"/>
            </a:xfrm>
            <a:prstGeom prst="bentConnector2">
              <a:avLst/>
            </a:prstGeom>
            <a:ln w="28575">
              <a:solidFill>
                <a:srgbClr val="A1D7D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0A204616-D659-4FD2-807B-2360C4781DCC}"/>
                </a:ext>
              </a:extLst>
            </p:cNvPr>
            <p:cNvSpPr/>
            <p:nvPr/>
          </p:nvSpPr>
          <p:spPr>
            <a:xfrm>
              <a:off x="2430271" y="5449658"/>
              <a:ext cx="825671" cy="3421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Cambria Math" panose="02040503050406030204" pitchFamily="18" charset="0"/>
                </a:rPr>
                <a:t>ReLU</a:t>
              </a:r>
              <a:endPara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mbria Math" panose="020405030504060302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874301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F9C49033-AC62-4D81-B80E-BC6DDC923218}"/>
              </a:ext>
            </a:extLst>
          </p:cNvPr>
          <p:cNvCxnSpPr>
            <a:cxnSpLocks/>
          </p:cNvCxnSpPr>
          <p:nvPr/>
        </p:nvCxnSpPr>
        <p:spPr>
          <a:xfrm>
            <a:off x="1064268" y="827893"/>
            <a:ext cx="10745566" cy="0"/>
          </a:xfrm>
          <a:prstGeom prst="line">
            <a:avLst/>
          </a:prstGeom>
          <a:ln w="57150">
            <a:solidFill>
              <a:srgbClr val="A1D7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>
            <a:extLst>
              <a:ext uri="{FF2B5EF4-FFF2-40B4-BE49-F238E27FC236}">
                <a16:creationId xmlns:a16="http://schemas.microsoft.com/office/drawing/2014/main" id="{4D30A374-5109-427A-91CD-5D6006626EB2}"/>
              </a:ext>
            </a:extLst>
          </p:cNvPr>
          <p:cNvGrpSpPr/>
          <p:nvPr/>
        </p:nvGrpSpPr>
        <p:grpSpPr>
          <a:xfrm>
            <a:off x="180232" y="108086"/>
            <a:ext cx="762000" cy="762000"/>
            <a:chOff x="4459393" y="904565"/>
            <a:chExt cx="762000" cy="762000"/>
          </a:xfrm>
        </p:grpSpPr>
        <p:sp>
          <p:nvSpPr>
            <p:cNvPr id="24" name="자유형: 도형 23">
              <a:extLst>
                <a:ext uri="{FF2B5EF4-FFF2-40B4-BE49-F238E27FC236}">
                  <a16:creationId xmlns:a16="http://schemas.microsoft.com/office/drawing/2014/main" id="{14FF68D6-A21B-45CD-A5A4-621C55641F58}"/>
                </a:ext>
              </a:extLst>
            </p:cNvPr>
            <p:cNvSpPr/>
            <p:nvPr/>
          </p:nvSpPr>
          <p:spPr>
            <a:xfrm>
              <a:off x="4459393" y="904565"/>
              <a:ext cx="364331" cy="762000"/>
            </a:xfrm>
            <a:custGeom>
              <a:avLst/>
              <a:gdLst>
                <a:gd name="connsiteX0" fmla="*/ 354806 w 364331"/>
                <a:gd name="connsiteY0" fmla="*/ 521018 h 762000"/>
                <a:gd name="connsiteX1" fmla="*/ 364331 w 364331"/>
                <a:gd name="connsiteY1" fmla="*/ 511493 h 762000"/>
                <a:gd name="connsiteX2" fmla="*/ 364331 w 364331"/>
                <a:gd name="connsiteY2" fmla="*/ 466725 h 762000"/>
                <a:gd name="connsiteX3" fmla="*/ 354806 w 364331"/>
                <a:gd name="connsiteY3" fmla="*/ 457200 h 762000"/>
                <a:gd name="connsiteX4" fmla="*/ 336299 w 364331"/>
                <a:gd name="connsiteY4" fmla="*/ 457200 h 762000"/>
                <a:gd name="connsiteX5" fmla="*/ 336299 w 364331"/>
                <a:gd name="connsiteY5" fmla="*/ 92421 h 762000"/>
                <a:gd name="connsiteX6" fmla="*/ 326774 w 364331"/>
                <a:gd name="connsiteY6" fmla="*/ 82896 h 762000"/>
                <a:gd name="connsiteX7" fmla="*/ 191691 w 364331"/>
                <a:gd name="connsiteY7" fmla="*/ 82896 h 762000"/>
                <a:gd name="connsiteX8" fmla="*/ 191691 w 364331"/>
                <a:gd name="connsiteY8" fmla="*/ 9525 h 762000"/>
                <a:gd name="connsiteX9" fmla="*/ 182166 w 364331"/>
                <a:gd name="connsiteY9" fmla="*/ 0 h 762000"/>
                <a:gd name="connsiteX10" fmla="*/ 172641 w 364331"/>
                <a:gd name="connsiteY10" fmla="*/ 9525 h 762000"/>
                <a:gd name="connsiteX11" fmla="*/ 172641 w 364331"/>
                <a:gd name="connsiteY11" fmla="*/ 82896 h 762000"/>
                <a:gd name="connsiteX12" fmla="*/ 37557 w 364331"/>
                <a:gd name="connsiteY12" fmla="*/ 82896 h 762000"/>
                <a:gd name="connsiteX13" fmla="*/ 28032 w 364331"/>
                <a:gd name="connsiteY13" fmla="*/ 92421 h 762000"/>
                <a:gd name="connsiteX14" fmla="*/ 28032 w 364331"/>
                <a:gd name="connsiteY14" fmla="*/ 457200 h 762000"/>
                <a:gd name="connsiteX15" fmla="*/ 9525 w 364331"/>
                <a:gd name="connsiteY15" fmla="*/ 457200 h 762000"/>
                <a:gd name="connsiteX16" fmla="*/ 0 w 364331"/>
                <a:gd name="connsiteY16" fmla="*/ 466725 h 762000"/>
                <a:gd name="connsiteX17" fmla="*/ 0 w 364331"/>
                <a:gd name="connsiteY17" fmla="*/ 511493 h 762000"/>
                <a:gd name="connsiteX18" fmla="*/ 9525 w 364331"/>
                <a:gd name="connsiteY18" fmla="*/ 521018 h 762000"/>
                <a:gd name="connsiteX19" fmla="*/ 62408 w 364331"/>
                <a:gd name="connsiteY19" fmla="*/ 521018 h 762000"/>
                <a:gd name="connsiteX20" fmla="*/ 57769 w 364331"/>
                <a:gd name="connsiteY20" fmla="*/ 574167 h 762000"/>
                <a:gd name="connsiteX21" fmla="*/ 45682 w 364331"/>
                <a:gd name="connsiteY21" fmla="*/ 574167 h 762000"/>
                <a:gd name="connsiteX22" fmla="*/ 36157 w 364331"/>
                <a:gd name="connsiteY22" fmla="*/ 583692 h 762000"/>
                <a:gd name="connsiteX23" fmla="*/ 45682 w 364331"/>
                <a:gd name="connsiteY23" fmla="*/ 593217 h 762000"/>
                <a:gd name="connsiteX24" fmla="*/ 56102 w 364331"/>
                <a:gd name="connsiteY24" fmla="*/ 593217 h 762000"/>
                <a:gd name="connsiteX25" fmla="*/ 42281 w 364331"/>
                <a:gd name="connsiteY25" fmla="*/ 751646 h 762000"/>
                <a:gd name="connsiteX26" fmla="*/ 50940 w 364331"/>
                <a:gd name="connsiteY26" fmla="*/ 761962 h 762000"/>
                <a:gd name="connsiteX27" fmla="*/ 51778 w 364331"/>
                <a:gd name="connsiteY27" fmla="*/ 762000 h 762000"/>
                <a:gd name="connsiteX28" fmla="*/ 61255 w 364331"/>
                <a:gd name="connsiteY28" fmla="*/ 753304 h 762000"/>
                <a:gd name="connsiteX29" fmla="*/ 75228 w 364331"/>
                <a:gd name="connsiteY29" fmla="*/ 593217 h 762000"/>
                <a:gd name="connsiteX30" fmla="*/ 172517 w 364331"/>
                <a:gd name="connsiteY30" fmla="*/ 593217 h 762000"/>
                <a:gd name="connsiteX31" fmla="*/ 172755 w 364331"/>
                <a:gd name="connsiteY31" fmla="*/ 752504 h 762000"/>
                <a:gd name="connsiteX32" fmla="*/ 182280 w 364331"/>
                <a:gd name="connsiteY32" fmla="*/ 762000 h 762000"/>
                <a:gd name="connsiteX33" fmla="*/ 182309 w 364331"/>
                <a:gd name="connsiteY33" fmla="*/ 762000 h 762000"/>
                <a:gd name="connsiteX34" fmla="*/ 191805 w 364331"/>
                <a:gd name="connsiteY34" fmla="*/ 752446 h 762000"/>
                <a:gd name="connsiteX35" fmla="*/ 191567 w 364331"/>
                <a:gd name="connsiteY35" fmla="*/ 593217 h 762000"/>
                <a:gd name="connsiteX36" fmla="*/ 289093 w 364331"/>
                <a:gd name="connsiteY36" fmla="*/ 593217 h 762000"/>
                <a:gd name="connsiteX37" fmla="*/ 303057 w 364331"/>
                <a:gd name="connsiteY37" fmla="*/ 753304 h 762000"/>
                <a:gd name="connsiteX38" fmla="*/ 312534 w 364331"/>
                <a:gd name="connsiteY38" fmla="*/ 762000 h 762000"/>
                <a:gd name="connsiteX39" fmla="*/ 313373 w 364331"/>
                <a:gd name="connsiteY39" fmla="*/ 761962 h 762000"/>
                <a:gd name="connsiteX40" fmla="*/ 322031 w 364331"/>
                <a:gd name="connsiteY40" fmla="*/ 751646 h 762000"/>
                <a:gd name="connsiteX41" fmla="*/ 308220 w 364331"/>
                <a:gd name="connsiteY41" fmla="*/ 593217 h 762000"/>
                <a:gd name="connsiteX42" fmla="*/ 318640 w 364331"/>
                <a:gd name="connsiteY42" fmla="*/ 593217 h 762000"/>
                <a:gd name="connsiteX43" fmla="*/ 328165 w 364331"/>
                <a:gd name="connsiteY43" fmla="*/ 583692 h 762000"/>
                <a:gd name="connsiteX44" fmla="*/ 318640 w 364331"/>
                <a:gd name="connsiteY44" fmla="*/ 574167 h 762000"/>
                <a:gd name="connsiteX45" fmla="*/ 306562 w 364331"/>
                <a:gd name="connsiteY45" fmla="*/ 574167 h 762000"/>
                <a:gd name="connsiteX46" fmla="*/ 301923 w 364331"/>
                <a:gd name="connsiteY46" fmla="*/ 521018 h 762000"/>
                <a:gd name="connsiteX47" fmla="*/ 354806 w 364331"/>
                <a:gd name="connsiteY47" fmla="*/ 521018 h 762000"/>
                <a:gd name="connsiteX48" fmla="*/ 47082 w 364331"/>
                <a:gd name="connsiteY48" fmla="*/ 101946 h 762000"/>
                <a:gd name="connsiteX49" fmla="*/ 317240 w 364331"/>
                <a:gd name="connsiteY49" fmla="*/ 101946 h 762000"/>
                <a:gd name="connsiteX50" fmla="*/ 317240 w 364331"/>
                <a:gd name="connsiteY50" fmla="*/ 457200 h 762000"/>
                <a:gd name="connsiteX51" fmla="*/ 47082 w 364331"/>
                <a:gd name="connsiteY51" fmla="*/ 457200 h 762000"/>
                <a:gd name="connsiteX52" fmla="*/ 47082 w 364331"/>
                <a:gd name="connsiteY52" fmla="*/ 101946 h 762000"/>
                <a:gd name="connsiteX53" fmla="*/ 19050 w 364331"/>
                <a:gd name="connsiteY53" fmla="*/ 476250 h 762000"/>
                <a:gd name="connsiteX54" fmla="*/ 37557 w 364331"/>
                <a:gd name="connsiteY54" fmla="*/ 476250 h 762000"/>
                <a:gd name="connsiteX55" fmla="*/ 326765 w 364331"/>
                <a:gd name="connsiteY55" fmla="*/ 476250 h 762000"/>
                <a:gd name="connsiteX56" fmla="*/ 345272 w 364331"/>
                <a:gd name="connsiteY56" fmla="*/ 476250 h 762000"/>
                <a:gd name="connsiteX57" fmla="*/ 345272 w 364331"/>
                <a:gd name="connsiteY57" fmla="*/ 501968 h 762000"/>
                <a:gd name="connsiteX58" fmla="*/ 19040 w 364331"/>
                <a:gd name="connsiteY58" fmla="*/ 501968 h 762000"/>
                <a:gd name="connsiteX59" fmla="*/ 19040 w 364331"/>
                <a:gd name="connsiteY59" fmla="*/ 476250 h 762000"/>
                <a:gd name="connsiteX60" fmla="*/ 81534 w 364331"/>
                <a:gd name="connsiteY60" fmla="*/ 521018 h 762000"/>
                <a:gd name="connsiteX61" fmla="*/ 172679 w 364331"/>
                <a:gd name="connsiteY61" fmla="*/ 521018 h 762000"/>
                <a:gd name="connsiteX62" fmla="*/ 172526 w 364331"/>
                <a:gd name="connsiteY62" fmla="*/ 574167 h 762000"/>
                <a:gd name="connsiteX63" fmla="*/ 76895 w 364331"/>
                <a:gd name="connsiteY63" fmla="*/ 574167 h 762000"/>
                <a:gd name="connsiteX64" fmla="*/ 81534 w 364331"/>
                <a:gd name="connsiteY64" fmla="*/ 521018 h 762000"/>
                <a:gd name="connsiteX65" fmla="*/ 287436 w 364331"/>
                <a:gd name="connsiteY65" fmla="*/ 574167 h 762000"/>
                <a:gd name="connsiteX66" fmla="*/ 191567 w 364331"/>
                <a:gd name="connsiteY66" fmla="*/ 574167 h 762000"/>
                <a:gd name="connsiteX67" fmla="*/ 191719 w 364331"/>
                <a:gd name="connsiteY67" fmla="*/ 521018 h 762000"/>
                <a:gd name="connsiteX68" fmla="*/ 282797 w 364331"/>
                <a:gd name="connsiteY68" fmla="*/ 521018 h 762000"/>
                <a:gd name="connsiteX69" fmla="*/ 287436 w 364331"/>
                <a:gd name="connsiteY69" fmla="*/ 574167 h 76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364331" h="762000">
                  <a:moveTo>
                    <a:pt x="354806" y="521018"/>
                  </a:moveTo>
                  <a:cubicBezTo>
                    <a:pt x="360074" y="521018"/>
                    <a:pt x="364331" y="516760"/>
                    <a:pt x="364331" y="511493"/>
                  </a:cubicBezTo>
                  <a:lnTo>
                    <a:pt x="364331" y="466725"/>
                  </a:lnTo>
                  <a:cubicBezTo>
                    <a:pt x="364331" y="461458"/>
                    <a:pt x="360074" y="457200"/>
                    <a:pt x="354806" y="457200"/>
                  </a:cubicBezTo>
                  <a:lnTo>
                    <a:pt x="336299" y="457200"/>
                  </a:lnTo>
                  <a:lnTo>
                    <a:pt x="336299" y="92421"/>
                  </a:lnTo>
                  <a:cubicBezTo>
                    <a:pt x="336299" y="87154"/>
                    <a:pt x="332042" y="82896"/>
                    <a:pt x="326774" y="82896"/>
                  </a:cubicBezTo>
                  <a:lnTo>
                    <a:pt x="191691" y="82896"/>
                  </a:lnTo>
                  <a:lnTo>
                    <a:pt x="191691" y="9525"/>
                  </a:lnTo>
                  <a:cubicBezTo>
                    <a:pt x="191691" y="4258"/>
                    <a:pt x="187433" y="0"/>
                    <a:pt x="182166" y="0"/>
                  </a:cubicBezTo>
                  <a:cubicBezTo>
                    <a:pt x="176898" y="0"/>
                    <a:pt x="172641" y="4258"/>
                    <a:pt x="172641" y="9525"/>
                  </a:cubicBezTo>
                  <a:lnTo>
                    <a:pt x="172641" y="82896"/>
                  </a:lnTo>
                  <a:lnTo>
                    <a:pt x="37557" y="82896"/>
                  </a:lnTo>
                  <a:cubicBezTo>
                    <a:pt x="32290" y="82896"/>
                    <a:pt x="28032" y="87154"/>
                    <a:pt x="28032" y="92421"/>
                  </a:cubicBezTo>
                  <a:lnTo>
                    <a:pt x="28032" y="457200"/>
                  </a:lnTo>
                  <a:lnTo>
                    <a:pt x="9525" y="457200"/>
                  </a:lnTo>
                  <a:cubicBezTo>
                    <a:pt x="4258" y="457200"/>
                    <a:pt x="0" y="461458"/>
                    <a:pt x="0" y="466725"/>
                  </a:cubicBezTo>
                  <a:lnTo>
                    <a:pt x="0" y="511493"/>
                  </a:lnTo>
                  <a:cubicBezTo>
                    <a:pt x="0" y="516760"/>
                    <a:pt x="4258" y="521018"/>
                    <a:pt x="9525" y="521018"/>
                  </a:cubicBezTo>
                  <a:lnTo>
                    <a:pt x="62408" y="521018"/>
                  </a:lnTo>
                  <a:lnTo>
                    <a:pt x="57769" y="574167"/>
                  </a:lnTo>
                  <a:lnTo>
                    <a:pt x="45682" y="574167"/>
                  </a:lnTo>
                  <a:cubicBezTo>
                    <a:pt x="40415" y="574167"/>
                    <a:pt x="36157" y="578425"/>
                    <a:pt x="36157" y="583692"/>
                  </a:cubicBezTo>
                  <a:cubicBezTo>
                    <a:pt x="36157" y="588959"/>
                    <a:pt x="40415" y="593217"/>
                    <a:pt x="45682" y="593217"/>
                  </a:cubicBezTo>
                  <a:lnTo>
                    <a:pt x="56102" y="593217"/>
                  </a:lnTo>
                  <a:lnTo>
                    <a:pt x="42281" y="751646"/>
                  </a:lnTo>
                  <a:cubicBezTo>
                    <a:pt x="41824" y="756885"/>
                    <a:pt x="45701" y="761505"/>
                    <a:pt x="50940" y="761962"/>
                  </a:cubicBezTo>
                  <a:cubicBezTo>
                    <a:pt x="51216" y="761991"/>
                    <a:pt x="51502" y="762000"/>
                    <a:pt x="51778" y="762000"/>
                  </a:cubicBezTo>
                  <a:cubicBezTo>
                    <a:pt x="56664" y="762000"/>
                    <a:pt x="60827" y="758257"/>
                    <a:pt x="61255" y="753304"/>
                  </a:cubicBezTo>
                  <a:lnTo>
                    <a:pt x="75228" y="593217"/>
                  </a:lnTo>
                  <a:lnTo>
                    <a:pt x="172517" y="593217"/>
                  </a:lnTo>
                  <a:cubicBezTo>
                    <a:pt x="172536" y="660216"/>
                    <a:pt x="172745" y="746789"/>
                    <a:pt x="172755" y="752504"/>
                  </a:cubicBezTo>
                  <a:cubicBezTo>
                    <a:pt x="172764" y="757752"/>
                    <a:pt x="177032" y="762000"/>
                    <a:pt x="182280" y="762000"/>
                  </a:cubicBezTo>
                  <a:cubicBezTo>
                    <a:pt x="182289" y="762000"/>
                    <a:pt x="182299" y="762000"/>
                    <a:pt x="182309" y="762000"/>
                  </a:cubicBezTo>
                  <a:cubicBezTo>
                    <a:pt x="187566" y="761991"/>
                    <a:pt x="191814" y="757714"/>
                    <a:pt x="191805" y="752446"/>
                  </a:cubicBezTo>
                  <a:cubicBezTo>
                    <a:pt x="191795" y="751037"/>
                    <a:pt x="191586" y="661711"/>
                    <a:pt x="191567" y="593217"/>
                  </a:cubicBezTo>
                  <a:lnTo>
                    <a:pt x="289093" y="593217"/>
                  </a:lnTo>
                  <a:lnTo>
                    <a:pt x="303057" y="753304"/>
                  </a:lnTo>
                  <a:cubicBezTo>
                    <a:pt x="303486" y="758266"/>
                    <a:pt x="307638" y="762000"/>
                    <a:pt x="312534" y="762000"/>
                  </a:cubicBezTo>
                  <a:cubicBezTo>
                    <a:pt x="312811" y="762000"/>
                    <a:pt x="313096" y="761991"/>
                    <a:pt x="313373" y="761962"/>
                  </a:cubicBezTo>
                  <a:cubicBezTo>
                    <a:pt x="318611" y="761505"/>
                    <a:pt x="322488" y="756885"/>
                    <a:pt x="322031" y="751646"/>
                  </a:cubicBezTo>
                  <a:lnTo>
                    <a:pt x="308220" y="593217"/>
                  </a:lnTo>
                  <a:lnTo>
                    <a:pt x="318640" y="593217"/>
                  </a:lnTo>
                  <a:cubicBezTo>
                    <a:pt x="323907" y="593217"/>
                    <a:pt x="328165" y="588959"/>
                    <a:pt x="328165" y="583692"/>
                  </a:cubicBezTo>
                  <a:cubicBezTo>
                    <a:pt x="328165" y="578425"/>
                    <a:pt x="323907" y="574167"/>
                    <a:pt x="318640" y="574167"/>
                  </a:cubicBezTo>
                  <a:lnTo>
                    <a:pt x="306562" y="574167"/>
                  </a:lnTo>
                  <a:lnTo>
                    <a:pt x="301923" y="521018"/>
                  </a:lnTo>
                  <a:lnTo>
                    <a:pt x="354806" y="521018"/>
                  </a:lnTo>
                  <a:close/>
                  <a:moveTo>
                    <a:pt x="47082" y="101946"/>
                  </a:moveTo>
                  <a:lnTo>
                    <a:pt x="317240" y="101946"/>
                  </a:lnTo>
                  <a:lnTo>
                    <a:pt x="317240" y="457200"/>
                  </a:lnTo>
                  <a:lnTo>
                    <a:pt x="47082" y="457200"/>
                  </a:lnTo>
                  <a:lnTo>
                    <a:pt x="47082" y="101946"/>
                  </a:lnTo>
                  <a:close/>
                  <a:moveTo>
                    <a:pt x="19050" y="476250"/>
                  </a:moveTo>
                  <a:lnTo>
                    <a:pt x="37557" y="476250"/>
                  </a:lnTo>
                  <a:lnTo>
                    <a:pt x="326765" y="476250"/>
                  </a:lnTo>
                  <a:lnTo>
                    <a:pt x="345272" y="476250"/>
                  </a:lnTo>
                  <a:lnTo>
                    <a:pt x="345272" y="501968"/>
                  </a:lnTo>
                  <a:lnTo>
                    <a:pt x="19040" y="501968"/>
                  </a:lnTo>
                  <a:lnTo>
                    <a:pt x="19040" y="476250"/>
                  </a:lnTo>
                  <a:close/>
                  <a:moveTo>
                    <a:pt x="81534" y="521018"/>
                  </a:moveTo>
                  <a:lnTo>
                    <a:pt x="172679" y="521018"/>
                  </a:lnTo>
                  <a:cubicBezTo>
                    <a:pt x="172574" y="530419"/>
                    <a:pt x="172536" y="550078"/>
                    <a:pt x="172526" y="574167"/>
                  </a:cubicBezTo>
                  <a:lnTo>
                    <a:pt x="76895" y="574167"/>
                  </a:lnTo>
                  <a:lnTo>
                    <a:pt x="81534" y="521018"/>
                  </a:lnTo>
                  <a:close/>
                  <a:moveTo>
                    <a:pt x="287436" y="574167"/>
                  </a:moveTo>
                  <a:lnTo>
                    <a:pt x="191567" y="574167"/>
                  </a:lnTo>
                  <a:cubicBezTo>
                    <a:pt x="191576" y="549735"/>
                    <a:pt x="191614" y="529962"/>
                    <a:pt x="191719" y="521018"/>
                  </a:cubicBezTo>
                  <a:lnTo>
                    <a:pt x="282797" y="521018"/>
                  </a:lnTo>
                  <a:lnTo>
                    <a:pt x="287436" y="574167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8" name="자유형: 도형 27">
              <a:extLst>
                <a:ext uri="{FF2B5EF4-FFF2-40B4-BE49-F238E27FC236}">
                  <a16:creationId xmlns:a16="http://schemas.microsoft.com/office/drawing/2014/main" id="{8AB713BA-5C74-4158-8310-C76A6F2749DA}"/>
                </a:ext>
              </a:extLst>
            </p:cNvPr>
            <p:cNvSpPr/>
            <p:nvPr/>
          </p:nvSpPr>
          <p:spPr>
            <a:xfrm>
              <a:off x="4857062" y="904565"/>
              <a:ext cx="364331" cy="762000"/>
            </a:xfrm>
            <a:custGeom>
              <a:avLst/>
              <a:gdLst>
                <a:gd name="connsiteX0" fmla="*/ 364331 w 364331"/>
                <a:gd name="connsiteY0" fmla="*/ 466725 h 762000"/>
                <a:gd name="connsiteX1" fmla="*/ 354806 w 364331"/>
                <a:gd name="connsiteY1" fmla="*/ 457200 h 762000"/>
                <a:gd name="connsiteX2" fmla="*/ 336299 w 364331"/>
                <a:gd name="connsiteY2" fmla="*/ 457200 h 762000"/>
                <a:gd name="connsiteX3" fmla="*/ 336299 w 364331"/>
                <a:gd name="connsiteY3" fmla="*/ 92421 h 762000"/>
                <a:gd name="connsiteX4" fmla="*/ 326774 w 364331"/>
                <a:gd name="connsiteY4" fmla="*/ 82896 h 762000"/>
                <a:gd name="connsiteX5" fmla="*/ 191691 w 364331"/>
                <a:gd name="connsiteY5" fmla="*/ 82896 h 762000"/>
                <a:gd name="connsiteX6" fmla="*/ 191691 w 364331"/>
                <a:gd name="connsiteY6" fmla="*/ 9525 h 762000"/>
                <a:gd name="connsiteX7" fmla="*/ 182166 w 364331"/>
                <a:gd name="connsiteY7" fmla="*/ 0 h 762000"/>
                <a:gd name="connsiteX8" fmla="*/ 172641 w 364331"/>
                <a:gd name="connsiteY8" fmla="*/ 9525 h 762000"/>
                <a:gd name="connsiteX9" fmla="*/ 172641 w 364331"/>
                <a:gd name="connsiteY9" fmla="*/ 82896 h 762000"/>
                <a:gd name="connsiteX10" fmla="*/ 37557 w 364331"/>
                <a:gd name="connsiteY10" fmla="*/ 82896 h 762000"/>
                <a:gd name="connsiteX11" fmla="*/ 28032 w 364331"/>
                <a:gd name="connsiteY11" fmla="*/ 92421 h 762000"/>
                <a:gd name="connsiteX12" fmla="*/ 28032 w 364331"/>
                <a:gd name="connsiteY12" fmla="*/ 457200 h 762000"/>
                <a:gd name="connsiteX13" fmla="*/ 9525 w 364331"/>
                <a:gd name="connsiteY13" fmla="*/ 457200 h 762000"/>
                <a:gd name="connsiteX14" fmla="*/ 0 w 364331"/>
                <a:gd name="connsiteY14" fmla="*/ 466725 h 762000"/>
                <a:gd name="connsiteX15" fmla="*/ 0 w 364331"/>
                <a:gd name="connsiteY15" fmla="*/ 511493 h 762000"/>
                <a:gd name="connsiteX16" fmla="*/ 9525 w 364331"/>
                <a:gd name="connsiteY16" fmla="*/ 521018 h 762000"/>
                <a:gd name="connsiteX17" fmla="*/ 62408 w 364331"/>
                <a:gd name="connsiteY17" fmla="*/ 521018 h 762000"/>
                <a:gd name="connsiteX18" fmla="*/ 57769 w 364331"/>
                <a:gd name="connsiteY18" fmla="*/ 574167 h 762000"/>
                <a:gd name="connsiteX19" fmla="*/ 45682 w 364331"/>
                <a:gd name="connsiteY19" fmla="*/ 574167 h 762000"/>
                <a:gd name="connsiteX20" fmla="*/ 36157 w 364331"/>
                <a:gd name="connsiteY20" fmla="*/ 583692 h 762000"/>
                <a:gd name="connsiteX21" fmla="*/ 45682 w 364331"/>
                <a:gd name="connsiteY21" fmla="*/ 593217 h 762000"/>
                <a:gd name="connsiteX22" fmla="*/ 56102 w 364331"/>
                <a:gd name="connsiteY22" fmla="*/ 593217 h 762000"/>
                <a:gd name="connsiteX23" fmla="*/ 42281 w 364331"/>
                <a:gd name="connsiteY23" fmla="*/ 751646 h 762000"/>
                <a:gd name="connsiteX24" fmla="*/ 50940 w 364331"/>
                <a:gd name="connsiteY24" fmla="*/ 761962 h 762000"/>
                <a:gd name="connsiteX25" fmla="*/ 51778 w 364331"/>
                <a:gd name="connsiteY25" fmla="*/ 762000 h 762000"/>
                <a:gd name="connsiteX26" fmla="*/ 61255 w 364331"/>
                <a:gd name="connsiteY26" fmla="*/ 753304 h 762000"/>
                <a:gd name="connsiteX27" fmla="*/ 75228 w 364331"/>
                <a:gd name="connsiteY27" fmla="*/ 593217 h 762000"/>
                <a:gd name="connsiteX28" fmla="*/ 172517 w 364331"/>
                <a:gd name="connsiteY28" fmla="*/ 593217 h 762000"/>
                <a:gd name="connsiteX29" fmla="*/ 172755 w 364331"/>
                <a:gd name="connsiteY29" fmla="*/ 752504 h 762000"/>
                <a:gd name="connsiteX30" fmla="*/ 182280 w 364331"/>
                <a:gd name="connsiteY30" fmla="*/ 762000 h 762000"/>
                <a:gd name="connsiteX31" fmla="*/ 182309 w 364331"/>
                <a:gd name="connsiteY31" fmla="*/ 762000 h 762000"/>
                <a:gd name="connsiteX32" fmla="*/ 191805 w 364331"/>
                <a:gd name="connsiteY32" fmla="*/ 752446 h 762000"/>
                <a:gd name="connsiteX33" fmla="*/ 191567 w 364331"/>
                <a:gd name="connsiteY33" fmla="*/ 593217 h 762000"/>
                <a:gd name="connsiteX34" fmla="*/ 289093 w 364331"/>
                <a:gd name="connsiteY34" fmla="*/ 593217 h 762000"/>
                <a:gd name="connsiteX35" fmla="*/ 303057 w 364331"/>
                <a:gd name="connsiteY35" fmla="*/ 753304 h 762000"/>
                <a:gd name="connsiteX36" fmla="*/ 312534 w 364331"/>
                <a:gd name="connsiteY36" fmla="*/ 762000 h 762000"/>
                <a:gd name="connsiteX37" fmla="*/ 313373 w 364331"/>
                <a:gd name="connsiteY37" fmla="*/ 761962 h 762000"/>
                <a:gd name="connsiteX38" fmla="*/ 322031 w 364331"/>
                <a:gd name="connsiteY38" fmla="*/ 751646 h 762000"/>
                <a:gd name="connsiteX39" fmla="*/ 308220 w 364331"/>
                <a:gd name="connsiteY39" fmla="*/ 593217 h 762000"/>
                <a:gd name="connsiteX40" fmla="*/ 318640 w 364331"/>
                <a:gd name="connsiteY40" fmla="*/ 593217 h 762000"/>
                <a:gd name="connsiteX41" fmla="*/ 328165 w 364331"/>
                <a:gd name="connsiteY41" fmla="*/ 583692 h 762000"/>
                <a:gd name="connsiteX42" fmla="*/ 318640 w 364331"/>
                <a:gd name="connsiteY42" fmla="*/ 574167 h 762000"/>
                <a:gd name="connsiteX43" fmla="*/ 306562 w 364331"/>
                <a:gd name="connsiteY43" fmla="*/ 574167 h 762000"/>
                <a:gd name="connsiteX44" fmla="*/ 301923 w 364331"/>
                <a:gd name="connsiteY44" fmla="*/ 521018 h 762000"/>
                <a:gd name="connsiteX45" fmla="*/ 354806 w 364331"/>
                <a:gd name="connsiteY45" fmla="*/ 521018 h 762000"/>
                <a:gd name="connsiteX46" fmla="*/ 364331 w 364331"/>
                <a:gd name="connsiteY46" fmla="*/ 511493 h 762000"/>
                <a:gd name="connsiteX47" fmla="*/ 364331 w 364331"/>
                <a:gd name="connsiteY47" fmla="*/ 466725 h 762000"/>
                <a:gd name="connsiteX48" fmla="*/ 47082 w 364331"/>
                <a:gd name="connsiteY48" fmla="*/ 101946 h 762000"/>
                <a:gd name="connsiteX49" fmla="*/ 317240 w 364331"/>
                <a:gd name="connsiteY49" fmla="*/ 101946 h 762000"/>
                <a:gd name="connsiteX50" fmla="*/ 317240 w 364331"/>
                <a:gd name="connsiteY50" fmla="*/ 457200 h 762000"/>
                <a:gd name="connsiteX51" fmla="*/ 47082 w 364331"/>
                <a:gd name="connsiteY51" fmla="*/ 457200 h 762000"/>
                <a:gd name="connsiteX52" fmla="*/ 47082 w 364331"/>
                <a:gd name="connsiteY52" fmla="*/ 101946 h 762000"/>
                <a:gd name="connsiteX53" fmla="*/ 81534 w 364331"/>
                <a:gd name="connsiteY53" fmla="*/ 521018 h 762000"/>
                <a:gd name="connsiteX54" fmla="*/ 172679 w 364331"/>
                <a:gd name="connsiteY54" fmla="*/ 521018 h 762000"/>
                <a:gd name="connsiteX55" fmla="*/ 172526 w 364331"/>
                <a:gd name="connsiteY55" fmla="*/ 574167 h 762000"/>
                <a:gd name="connsiteX56" fmla="*/ 76895 w 364331"/>
                <a:gd name="connsiteY56" fmla="*/ 574167 h 762000"/>
                <a:gd name="connsiteX57" fmla="*/ 81534 w 364331"/>
                <a:gd name="connsiteY57" fmla="*/ 521018 h 762000"/>
                <a:gd name="connsiteX58" fmla="*/ 287436 w 364331"/>
                <a:gd name="connsiteY58" fmla="*/ 574167 h 762000"/>
                <a:gd name="connsiteX59" fmla="*/ 191567 w 364331"/>
                <a:gd name="connsiteY59" fmla="*/ 574167 h 762000"/>
                <a:gd name="connsiteX60" fmla="*/ 191719 w 364331"/>
                <a:gd name="connsiteY60" fmla="*/ 521018 h 762000"/>
                <a:gd name="connsiteX61" fmla="*/ 282797 w 364331"/>
                <a:gd name="connsiteY61" fmla="*/ 521018 h 762000"/>
                <a:gd name="connsiteX62" fmla="*/ 287436 w 364331"/>
                <a:gd name="connsiteY62" fmla="*/ 574167 h 762000"/>
                <a:gd name="connsiteX63" fmla="*/ 345281 w 364331"/>
                <a:gd name="connsiteY63" fmla="*/ 501968 h 762000"/>
                <a:gd name="connsiteX64" fmla="*/ 19050 w 364331"/>
                <a:gd name="connsiteY64" fmla="*/ 501968 h 762000"/>
                <a:gd name="connsiteX65" fmla="*/ 19050 w 364331"/>
                <a:gd name="connsiteY65" fmla="*/ 476250 h 762000"/>
                <a:gd name="connsiteX66" fmla="*/ 37557 w 364331"/>
                <a:gd name="connsiteY66" fmla="*/ 476250 h 762000"/>
                <a:gd name="connsiteX67" fmla="*/ 326765 w 364331"/>
                <a:gd name="connsiteY67" fmla="*/ 476250 h 762000"/>
                <a:gd name="connsiteX68" fmla="*/ 345272 w 364331"/>
                <a:gd name="connsiteY68" fmla="*/ 476250 h 762000"/>
                <a:gd name="connsiteX69" fmla="*/ 345272 w 364331"/>
                <a:gd name="connsiteY69" fmla="*/ 501968 h 76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364331" h="762000">
                  <a:moveTo>
                    <a:pt x="364331" y="466725"/>
                  </a:moveTo>
                  <a:cubicBezTo>
                    <a:pt x="364331" y="461458"/>
                    <a:pt x="360074" y="457200"/>
                    <a:pt x="354806" y="457200"/>
                  </a:cubicBezTo>
                  <a:lnTo>
                    <a:pt x="336299" y="457200"/>
                  </a:lnTo>
                  <a:lnTo>
                    <a:pt x="336299" y="92421"/>
                  </a:lnTo>
                  <a:cubicBezTo>
                    <a:pt x="336299" y="87154"/>
                    <a:pt x="332042" y="82896"/>
                    <a:pt x="326774" y="82896"/>
                  </a:cubicBezTo>
                  <a:lnTo>
                    <a:pt x="191691" y="82896"/>
                  </a:lnTo>
                  <a:lnTo>
                    <a:pt x="191691" y="9525"/>
                  </a:lnTo>
                  <a:cubicBezTo>
                    <a:pt x="191691" y="4258"/>
                    <a:pt x="187433" y="0"/>
                    <a:pt x="182166" y="0"/>
                  </a:cubicBezTo>
                  <a:cubicBezTo>
                    <a:pt x="176898" y="0"/>
                    <a:pt x="172641" y="4258"/>
                    <a:pt x="172641" y="9525"/>
                  </a:cubicBezTo>
                  <a:lnTo>
                    <a:pt x="172641" y="82896"/>
                  </a:lnTo>
                  <a:lnTo>
                    <a:pt x="37557" y="82896"/>
                  </a:lnTo>
                  <a:cubicBezTo>
                    <a:pt x="32290" y="82896"/>
                    <a:pt x="28032" y="87154"/>
                    <a:pt x="28032" y="92421"/>
                  </a:cubicBezTo>
                  <a:lnTo>
                    <a:pt x="28032" y="457200"/>
                  </a:lnTo>
                  <a:lnTo>
                    <a:pt x="9525" y="457200"/>
                  </a:lnTo>
                  <a:cubicBezTo>
                    <a:pt x="4258" y="457200"/>
                    <a:pt x="0" y="461458"/>
                    <a:pt x="0" y="466725"/>
                  </a:cubicBezTo>
                  <a:lnTo>
                    <a:pt x="0" y="511493"/>
                  </a:lnTo>
                  <a:cubicBezTo>
                    <a:pt x="0" y="516760"/>
                    <a:pt x="4258" y="521018"/>
                    <a:pt x="9525" y="521018"/>
                  </a:cubicBezTo>
                  <a:lnTo>
                    <a:pt x="62408" y="521018"/>
                  </a:lnTo>
                  <a:lnTo>
                    <a:pt x="57769" y="574167"/>
                  </a:lnTo>
                  <a:lnTo>
                    <a:pt x="45682" y="574167"/>
                  </a:lnTo>
                  <a:cubicBezTo>
                    <a:pt x="40415" y="574167"/>
                    <a:pt x="36157" y="578425"/>
                    <a:pt x="36157" y="583692"/>
                  </a:cubicBezTo>
                  <a:cubicBezTo>
                    <a:pt x="36157" y="588959"/>
                    <a:pt x="40415" y="593217"/>
                    <a:pt x="45682" y="593217"/>
                  </a:cubicBezTo>
                  <a:lnTo>
                    <a:pt x="56102" y="593217"/>
                  </a:lnTo>
                  <a:lnTo>
                    <a:pt x="42281" y="751646"/>
                  </a:lnTo>
                  <a:cubicBezTo>
                    <a:pt x="41824" y="756885"/>
                    <a:pt x="45701" y="761505"/>
                    <a:pt x="50940" y="761962"/>
                  </a:cubicBezTo>
                  <a:cubicBezTo>
                    <a:pt x="51216" y="761991"/>
                    <a:pt x="51502" y="762000"/>
                    <a:pt x="51778" y="762000"/>
                  </a:cubicBezTo>
                  <a:cubicBezTo>
                    <a:pt x="56664" y="762000"/>
                    <a:pt x="60827" y="758257"/>
                    <a:pt x="61255" y="753304"/>
                  </a:cubicBezTo>
                  <a:lnTo>
                    <a:pt x="75228" y="593217"/>
                  </a:lnTo>
                  <a:lnTo>
                    <a:pt x="172517" y="593217"/>
                  </a:lnTo>
                  <a:cubicBezTo>
                    <a:pt x="172536" y="660216"/>
                    <a:pt x="172745" y="746789"/>
                    <a:pt x="172755" y="752504"/>
                  </a:cubicBezTo>
                  <a:cubicBezTo>
                    <a:pt x="172764" y="757752"/>
                    <a:pt x="177032" y="762000"/>
                    <a:pt x="182280" y="762000"/>
                  </a:cubicBezTo>
                  <a:cubicBezTo>
                    <a:pt x="182289" y="762000"/>
                    <a:pt x="182299" y="762000"/>
                    <a:pt x="182309" y="762000"/>
                  </a:cubicBezTo>
                  <a:cubicBezTo>
                    <a:pt x="187566" y="761991"/>
                    <a:pt x="191814" y="757714"/>
                    <a:pt x="191805" y="752446"/>
                  </a:cubicBezTo>
                  <a:cubicBezTo>
                    <a:pt x="191795" y="751037"/>
                    <a:pt x="191586" y="661711"/>
                    <a:pt x="191567" y="593217"/>
                  </a:cubicBezTo>
                  <a:lnTo>
                    <a:pt x="289093" y="593217"/>
                  </a:lnTo>
                  <a:lnTo>
                    <a:pt x="303057" y="753304"/>
                  </a:lnTo>
                  <a:cubicBezTo>
                    <a:pt x="303486" y="758266"/>
                    <a:pt x="307638" y="762000"/>
                    <a:pt x="312534" y="762000"/>
                  </a:cubicBezTo>
                  <a:cubicBezTo>
                    <a:pt x="312811" y="762000"/>
                    <a:pt x="313096" y="761991"/>
                    <a:pt x="313373" y="761962"/>
                  </a:cubicBezTo>
                  <a:cubicBezTo>
                    <a:pt x="318611" y="761505"/>
                    <a:pt x="322488" y="756885"/>
                    <a:pt x="322031" y="751646"/>
                  </a:cubicBezTo>
                  <a:lnTo>
                    <a:pt x="308220" y="593217"/>
                  </a:lnTo>
                  <a:lnTo>
                    <a:pt x="318640" y="593217"/>
                  </a:lnTo>
                  <a:cubicBezTo>
                    <a:pt x="323907" y="593217"/>
                    <a:pt x="328165" y="588959"/>
                    <a:pt x="328165" y="583692"/>
                  </a:cubicBezTo>
                  <a:cubicBezTo>
                    <a:pt x="328165" y="578425"/>
                    <a:pt x="323907" y="574167"/>
                    <a:pt x="318640" y="574167"/>
                  </a:cubicBezTo>
                  <a:lnTo>
                    <a:pt x="306562" y="574167"/>
                  </a:lnTo>
                  <a:lnTo>
                    <a:pt x="301923" y="521018"/>
                  </a:lnTo>
                  <a:lnTo>
                    <a:pt x="354806" y="521018"/>
                  </a:lnTo>
                  <a:cubicBezTo>
                    <a:pt x="360074" y="521018"/>
                    <a:pt x="364331" y="516760"/>
                    <a:pt x="364331" y="511493"/>
                  </a:cubicBezTo>
                  <a:lnTo>
                    <a:pt x="364331" y="466725"/>
                  </a:lnTo>
                  <a:close/>
                  <a:moveTo>
                    <a:pt x="47082" y="101946"/>
                  </a:moveTo>
                  <a:lnTo>
                    <a:pt x="317240" y="101946"/>
                  </a:lnTo>
                  <a:lnTo>
                    <a:pt x="317240" y="457200"/>
                  </a:lnTo>
                  <a:lnTo>
                    <a:pt x="47082" y="457200"/>
                  </a:lnTo>
                  <a:lnTo>
                    <a:pt x="47082" y="101946"/>
                  </a:lnTo>
                  <a:close/>
                  <a:moveTo>
                    <a:pt x="81534" y="521018"/>
                  </a:moveTo>
                  <a:lnTo>
                    <a:pt x="172679" y="521018"/>
                  </a:lnTo>
                  <a:cubicBezTo>
                    <a:pt x="172574" y="530419"/>
                    <a:pt x="172536" y="550078"/>
                    <a:pt x="172526" y="574167"/>
                  </a:cubicBezTo>
                  <a:lnTo>
                    <a:pt x="76895" y="574167"/>
                  </a:lnTo>
                  <a:lnTo>
                    <a:pt x="81534" y="521018"/>
                  </a:lnTo>
                  <a:close/>
                  <a:moveTo>
                    <a:pt x="287436" y="574167"/>
                  </a:moveTo>
                  <a:lnTo>
                    <a:pt x="191567" y="574167"/>
                  </a:lnTo>
                  <a:cubicBezTo>
                    <a:pt x="191576" y="549735"/>
                    <a:pt x="191614" y="529962"/>
                    <a:pt x="191719" y="521018"/>
                  </a:cubicBezTo>
                  <a:lnTo>
                    <a:pt x="282797" y="521018"/>
                  </a:lnTo>
                  <a:lnTo>
                    <a:pt x="287436" y="574167"/>
                  </a:lnTo>
                  <a:close/>
                  <a:moveTo>
                    <a:pt x="345281" y="501968"/>
                  </a:moveTo>
                  <a:lnTo>
                    <a:pt x="19050" y="501968"/>
                  </a:lnTo>
                  <a:lnTo>
                    <a:pt x="19050" y="476250"/>
                  </a:lnTo>
                  <a:lnTo>
                    <a:pt x="37557" y="476250"/>
                  </a:lnTo>
                  <a:lnTo>
                    <a:pt x="326765" y="476250"/>
                  </a:lnTo>
                  <a:lnTo>
                    <a:pt x="345272" y="476250"/>
                  </a:lnTo>
                  <a:lnTo>
                    <a:pt x="345272" y="501968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085CACAF-A7D8-4F92-92CF-1F5BEC93D9AC}"/>
              </a:ext>
            </a:extLst>
          </p:cNvPr>
          <p:cNvSpPr txBox="1"/>
          <p:nvPr/>
        </p:nvSpPr>
        <p:spPr>
          <a:xfrm>
            <a:off x="1064268" y="299961"/>
            <a:ext cx="53564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Neural Style</a:t>
            </a:r>
            <a:r>
              <a:rPr lang="ko-KR" altLang="en-US" sz="2800" dirty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 </a:t>
            </a:r>
            <a:r>
              <a:rPr lang="en-US" altLang="ko-KR" sz="2800" dirty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Transfer</a:t>
            </a:r>
            <a:endParaRPr lang="ko-KR" altLang="en-US" sz="2800" dirty="0">
              <a:latin typeface="210 맨발의청춘 B" panose="02020603020101020101" pitchFamily="18" charset="-127"/>
              <a:ea typeface="210 맨발의청춘 B" panose="02020603020101020101" pitchFamily="18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66C4E37-252B-4A0A-903D-B21DD48E6E1F}"/>
              </a:ext>
            </a:extLst>
          </p:cNvPr>
          <p:cNvGrpSpPr/>
          <p:nvPr/>
        </p:nvGrpSpPr>
        <p:grpSpPr>
          <a:xfrm>
            <a:off x="1241076" y="884958"/>
            <a:ext cx="10156004" cy="5673081"/>
            <a:chOff x="1342676" y="1093185"/>
            <a:chExt cx="10156004" cy="5673081"/>
          </a:xfrm>
        </p:grpSpPr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6AF24340-8950-4DF1-B10C-416B545F508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42676" y="1093185"/>
              <a:ext cx="10156004" cy="56730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A89B6B9F-055E-46B6-9E73-D620745DC26A}"/>
                </a:ext>
              </a:extLst>
            </p:cNvPr>
            <p:cNvSpPr/>
            <p:nvPr/>
          </p:nvSpPr>
          <p:spPr>
            <a:xfrm>
              <a:off x="2596432" y="1358476"/>
              <a:ext cx="413896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A</a:t>
              </a:r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6BAA8FD9-9470-4070-B614-45727A7ABE3B}"/>
                </a:ext>
              </a:extLst>
            </p:cNvPr>
            <p:cNvSpPr/>
            <p:nvPr/>
          </p:nvSpPr>
          <p:spPr>
            <a:xfrm>
              <a:off x="9959102" y="1324017"/>
              <a:ext cx="35298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P</a:t>
              </a:r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endParaRPr>
            </a:p>
          </p:txBody>
        </p: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E51F0B3F-3969-4BA5-810A-1A014B15FACA}"/>
                </a:ext>
              </a:extLst>
            </p:cNvPr>
            <p:cNvSpPr/>
            <p:nvPr/>
          </p:nvSpPr>
          <p:spPr>
            <a:xfrm>
              <a:off x="6268337" y="1324017"/>
              <a:ext cx="3441215" cy="32419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E88925C2-F005-4F0C-9CD5-72AB43EE66BF}"/>
                </a:ext>
              </a:extLst>
            </p:cNvPr>
            <p:cNvSpPr/>
            <p:nvPr/>
          </p:nvSpPr>
          <p:spPr>
            <a:xfrm>
              <a:off x="6299202" y="1358476"/>
              <a:ext cx="86113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G</a:t>
              </a:r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(style)</a:t>
              </a:r>
              <a:endPara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B279E2B9-3C2D-49EE-AEBB-DD1F38AEE10E}"/>
                </a:ext>
              </a:extLst>
            </p:cNvPr>
            <p:cNvSpPr/>
            <p:nvPr/>
          </p:nvSpPr>
          <p:spPr>
            <a:xfrm>
              <a:off x="7190987" y="1358476"/>
              <a:ext cx="96051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F</a:t>
              </a:r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(feature)</a:t>
              </a:r>
              <a:endPara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7EF64957-BEBF-4D76-B4EC-65B51FBC22FA}"/>
              </a:ext>
            </a:extLst>
          </p:cNvPr>
          <p:cNvSpPr txBox="1"/>
          <p:nvPr/>
        </p:nvSpPr>
        <p:spPr>
          <a:xfrm>
            <a:off x="576000" y="1008000"/>
            <a:ext cx="15205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제주고딕" panose="02000300000000000000" pitchFamily="2" charset="-127"/>
                <a:ea typeface="제주고딕" panose="02000300000000000000" pitchFamily="2" charset="-127"/>
              </a:rPr>
              <a:t>Method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CCB15D3-1825-4172-A8D9-BFEEE45F8697}"/>
              </a:ext>
            </a:extLst>
          </p:cNvPr>
          <p:cNvSpPr/>
          <p:nvPr/>
        </p:nvSpPr>
        <p:spPr>
          <a:xfrm>
            <a:off x="3718927" y="1022435"/>
            <a:ext cx="1909713" cy="417553"/>
          </a:xfrm>
          <a:prstGeom prst="rect">
            <a:avLst/>
          </a:prstGeom>
          <a:noFill/>
          <a:ln w="38100">
            <a:solidFill>
              <a:srgbClr val="A1D7D7"/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endParaRPr lang="ko-KR" altLang="en-US" sz="800" dirty="0">
              <a:latin typeface="제주명조" panose="02000300000000000000" pitchFamily="2" charset="-127"/>
              <a:ea typeface="제주명조" panose="02000300000000000000" pitchFamily="2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2B339D1-3E11-4341-85C8-92CCAD630515}"/>
              </a:ext>
            </a:extLst>
          </p:cNvPr>
          <p:cNvSpPr/>
          <p:nvPr/>
        </p:nvSpPr>
        <p:spPr>
          <a:xfrm>
            <a:off x="5210580" y="1346622"/>
            <a:ext cx="1078018" cy="461665"/>
          </a:xfrm>
          <a:prstGeom prst="rect">
            <a:avLst/>
          </a:prstGeom>
          <a:noFill/>
          <a:ln w="38100">
            <a:solidFill>
              <a:srgbClr val="DF5842"/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endParaRPr lang="ko-KR" altLang="en-US" sz="800" dirty="0">
              <a:latin typeface="제주명조" panose="02000300000000000000" pitchFamily="2" charset="-127"/>
              <a:ea typeface="제주명조" panose="02000300000000000000" pitchFamily="2" charset="-127"/>
            </a:endParaRPr>
          </a:p>
        </p:txBody>
      </p:sp>
      <p:cxnSp>
        <p:nvCxnSpPr>
          <p:cNvPr id="5" name="연결선: 꺾임 4">
            <a:extLst>
              <a:ext uri="{FF2B5EF4-FFF2-40B4-BE49-F238E27FC236}">
                <a16:creationId xmlns:a16="http://schemas.microsoft.com/office/drawing/2014/main" id="{F3206BD2-CF8F-4487-91C9-3884B0D2CB2A}"/>
              </a:ext>
            </a:extLst>
          </p:cNvPr>
          <p:cNvCxnSpPr>
            <a:stCxn id="12" idx="0"/>
            <a:endCxn id="11" idx="0"/>
          </p:cNvCxnSpPr>
          <p:nvPr/>
        </p:nvCxnSpPr>
        <p:spPr>
          <a:xfrm rot="16200000" flipV="1">
            <a:off x="7098908" y="679510"/>
            <a:ext cx="12700" cy="941478"/>
          </a:xfrm>
          <a:prstGeom prst="bentConnector3">
            <a:avLst>
              <a:gd name="adj1" fmla="val 1800000"/>
            </a:avLst>
          </a:prstGeom>
          <a:ln w="38100">
            <a:solidFill>
              <a:srgbClr val="DF58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52090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F9C49033-AC62-4D81-B80E-BC6DDC923218}"/>
              </a:ext>
            </a:extLst>
          </p:cNvPr>
          <p:cNvCxnSpPr>
            <a:cxnSpLocks/>
          </p:cNvCxnSpPr>
          <p:nvPr/>
        </p:nvCxnSpPr>
        <p:spPr>
          <a:xfrm>
            <a:off x="1064268" y="827893"/>
            <a:ext cx="10745566" cy="0"/>
          </a:xfrm>
          <a:prstGeom prst="line">
            <a:avLst/>
          </a:prstGeom>
          <a:ln w="57150">
            <a:solidFill>
              <a:srgbClr val="A1D7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>
            <a:extLst>
              <a:ext uri="{FF2B5EF4-FFF2-40B4-BE49-F238E27FC236}">
                <a16:creationId xmlns:a16="http://schemas.microsoft.com/office/drawing/2014/main" id="{4D30A374-5109-427A-91CD-5D6006626EB2}"/>
              </a:ext>
            </a:extLst>
          </p:cNvPr>
          <p:cNvGrpSpPr/>
          <p:nvPr/>
        </p:nvGrpSpPr>
        <p:grpSpPr>
          <a:xfrm>
            <a:off x="180232" y="108086"/>
            <a:ext cx="762000" cy="762000"/>
            <a:chOff x="4459393" y="904565"/>
            <a:chExt cx="762000" cy="762000"/>
          </a:xfrm>
        </p:grpSpPr>
        <p:sp>
          <p:nvSpPr>
            <p:cNvPr id="24" name="자유형: 도형 23">
              <a:extLst>
                <a:ext uri="{FF2B5EF4-FFF2-40B4-BE49-F238E27FC236}">
                  <a16:creationId xmlns:a16="http://schemas.microsoft.com/office/drawing/2014/main" id="{14FF68D6-A21B-45CD-A5A4-621C55641F58}"/>
                </a:ext>
              </a:extLst>
            </p:cNvPr>
            <p:cNvSpPr/>
            <p:nvPr/>
          </p:nvSpPr>
          <p:spPr>
            <a:xfrm>
              <a:off x="4459393" y="904565"/>
              <a:ext cx="364331" cy="762000"/>
            </a:xfrm>
            <a:custGeom>
              <a:avLst/>
              <a:gdLst>
                <a:gd name="connsiteX0" fmla="*/ 354806 w 364331"/>
                <a:gd name="connsiteY0" fmla="*/ 521018 h 762000"/>
                <a:gd name="connsiteX1" fmla="*/ 364331 w 364331"/>
                <a:gd name="connsiteY1" fmla="*/ 511493 h 762000"/>
                <a:gd name="connsiteX2" fmla="*/ 364331 w 364331"/>
                <a:gd name="connsiteY2" fmla="*/ 466725 h 762000"/>
                <a:gd name="connsiteX3" fmla="*/ 354806 w 364331"/>
                <a:gd name="connsiteY3" fmla="*/ 457200 h 762000"/>
                <a:gd name="connsiteX4" fmla="*/ 336299 w 364331"/>
                <a:gd name="connsiteY4" fmla="*/ 457200 h 762000"/>
                <a:gd name="connsiteX5" fmla="*/ 336299 w 364331"/>
                <a:gd name="connsiteY5" fmla="*/ 92421 h 762000"/>
                <a:gd name="connsiteX6" fmla="*/ 326774 w 364331"/>
                <a:gd name="connsiteY6" fmla="*/ 82896 h 762000"/>
                <a:gd name="connsiteX7" fmla="*/ 191691 w 364331"/>
                <a:gd name="connsiteY7" fmla="*/ 82896 h 762000"/>
                <a:gd name="connsiteX8" fmla="*/ 191691 w 364331"/>
                <a:gd name="connsiteY8" fmla="*/ 9525 h 762000"/>
                <a:gd name="connsiteX9" fmla="*/ 182166 w 364331"/>
                <a:gd name="connsiteY9" fmla="*/ 0 h 762000"/>
                <a:gd name="connsiteX10" fmla="*/ 172641 w 364331"/>
                <a:gd name="connsiteY10" fmla="*/ 9525 h 762000"/>
                <a:gd name="connsiteX11" fmla="*/ 172641 w 364331"/>
                <a:gd name="connsiteY11" fmla="*/ 82896 h 762000"/>
                <a:gd name="connsiteX12" fmla="*/ 37557 w 364331"/>
                <a:gd name="connsiteY12" fmla="*/ 82896 h 762000"/>
                <a:gd name="connsiteX13" fmla="*/ 28032 w 364331"/>
                <a:gd name="connsiteY13" fmla="*/ 92421 h 762000"/>
                <a:gd name="connsiteX14" fmla="*/ 28032 w 364331"/>
                <a:gd name="connsiteY14" fmla="*/ 457200 h 762000"/>
                <a:gd name="connsiteX15" fmla="*/ 9525 w 364331"/>
                <a:gd name="connsiteY15" fmla="*/ 457200 h 762000"/>
                <a:gd name="connsiteX16" fmla="*/ 0 w 364331"/>
                <a:gd name="connsiteY16" fmla="*/ 466725 h 762000"/>
                <a:gd name="connsiteX17" fmla="*/ 0 w 364331"/>
                <a:gd name="connsiteY17" fmla="*/ 511493 h 762000"/>
                <a:gd name="connsiteX18" fmla="*/ 9525 w 364331"/>
                <a:gd name="connsiteY18" fmla="*/ 521018 h 762000"/>
                <a:gd name="connsiteX19" fmla="*/ 62408 w 364331"/>
                <a:gd name="connsiteY19" fmla="*/ 521018 h 762000"/>
                <a:gd name="connsiteX20" fmla="*/ 57769 w 364331"/>
                <a:gd name="connsiteY20" fmla="*/ 574167 h 762000"/>
                <a:gd name="connsiteX21" fmla="*/ 45682 w 364331"/>
                <a:gd name="connsiteY21" fmla="*/ 574167 h 762000"/>
                <a:gd name="connsiteX22" fmla="*/ 36157 w 364331"/>
                <a:gd name="connsiteY22" fmla="*/ 583692 h 762000"/>
                <a:gd name="connsiteX23" fmla="*/ 45682 w 364331"/>
                <a:gd name="connsiteY23" fmla="*/ 593217 h 762000"/>
                <a:gd name="connsiteX24" fmla="*/ 56102 w 364331"/>
                <a:gd name="connsiteY24" fmla="*/ 593217 h 762000"/>
                <a:gd name="connsiteX25" fmla="*/ 42281 w 364331"/>
                <a:gd name="connsiteY25" fmla="*/ 751646 h 762000"/>
                <a:gd name="connsiteX26" fmla="*/ 50940 w 364331"/>
                <a:gd name="connsiteY26" fmla="*/ 761962 h 762000"/>
                <a:gd name="connsiteX27" fmla="*/ 51778 w 364331"/>
                <a:gd name="connsiteY27" fmla="*/ 762000 h 762000"/>
                <a:gd name="connsiteX28" fmla="*/ 61255 w 364331"/>
                <a:gd name="connsiteY28" fmla="*/ 753304 h 762000"/>
                <a:gd name="connsiteX29" fmla="*/ 75228 w 364331"/>
                <a:gd name="connsiteY29" fmla="*/ 593217 h 762000"/>
                <a:gd name="connsiteX30" fmla="*/ 172517 w 364331"/>
                <a:gd name="connsiteY30" fmla="*/ 593217 h 762000"/>
                <a:gd name="connsiteX31" fmla="*/ 172755 w 364331"/>
                <a:gd name="connsiteY31" fmla="*/ 752504 h 762000"/>
                <a:gd name="connsiteX32" fmla="*/ 182280 w 364331"/>
                <a:gd name="connsiteY32" fmla="*/ 762000 h 762000"/>
                <a:gd name="connsiteX33" fmla="*/ 182309 w 364331"/>
                <a:gd name="connsiteY33" fmla="*/ 762000 h 762000"/>
                <a:gd name="connsiteX34" fmla="*/ 191805 w 364331"/>
                <a:gd name="connsiteY34" fmla="*/ 752446 h 762000"/>
                <a:gd name="connsiteX35" fmla="*/ 191567 w 364331"/>
                <a:gd name="connsiteY35" fmla="*/ 593217 h 762000"/>
                <a:gd name="connsiteX36" fmla="*/ 289093 w 364331"/>
                <a:gd name="connsiteY36" fmla="*/ 593217 h 762000"/>
                <a:gd name="connsiteX37" fmla="*/ 303057 w 364331"/>
                <a:gd name="connsiteY37" fmla="*/ 753304 h 762000"/>
                <a:gd name="connsiteX38" fmla="*/ 312534 w 364331"/>
                <a:gd name="connsiteY38" fmla="*/ 762000 h 762000"/>
                <a:gd name="connsiteX39" fmla="*/ 313373 w 364331"/>
                <a:gd name="connsiteY39" fmla="*/ 761962 h 762000"/>
                <a:gd name="connsiteX40" fmla="*/ 322031 w 364331"/>
                <a:gd name="connsiteY40" fmla="*/ 751646 h 762000"/>
                <a:gd name="connsiteX41" fmla="*/ 308220 w 364331"/>
                <a:gd name="connsiteY41" fmla="*/ 593217 h 762000"/>
                <a:gd name="connsiteX42" fmla="*/ 318640 w 364331"/>
                <a:gd name="connsiteY42" fmla="*/ 593217 h 762000"/>
                <a:gd name="connsiteX43" fmla="*/ 328165 w 364331"/>
                <a:gd name="connsiteY43" fmla="*/ 583692 h 762000"/>
                <a:gd name="connsiteX44" fmla="*/ 318640 w 364331"/>
                <a:gd name="connsiteY44" fmla="*/ 574167 h 762000"/>
                <a:gd name="connsiteX45" fmla="*/ 306562 w 364331"/>
                <a:gd name="connsiteY45" fmla="*/ 574167 h 762000"/>
                <a:gd name="connsiteX46" fmla="*/ 301923 w 364331"/>
                <a:gd name="connsiteY46" fmla="*/ 521018 h 762000"/>
                <a:gd name="connsiteX47" fmla="*/ 354806 w 364331"/>
                <a:gd name="connsiteY47" fmla="*/ 521018 h 762000"/>
                <a:gd name="connsiteX48" fmla="*/ 47082 w 364331"/>
                <a:gd name="connsiteY48" fmla="*/ 101946 h 762000"/>
                <a:gd name="connsiteX49" fmla="*/ 317240 w 364331"/>
                <a:gd name="connsiteY49" fmla="*/ 101946 h 762000"/>
                <a:gd name="connsiteX50" fmla="*/ 317240 w 364331"/>
                <a:gd name="connsiteY50" fmla="*/ 457200 h 762000"/>
                <a:gd name="connsiteX51" fmla="*/ 47082 w 364331"/>
                <a:gd name="connsiteY51" fmla="*/ 457200 h 762000"/>
                <a:gd name="connsiteX52" fmla="*/ 47082 w 364331"/>
                <a:gd name="connsiteY52" fmla="*/ 101946 h 762000"/>
                <a:gd name="connsiteX53" fmla="*/ 19050 w 364331"/>
                <a:gd name="connsiteY53" fmla="*/ 476250 h 762000"/>
                <a:gd name="connsiteX54" fmla="*/ 37557 w 364331"/>
                <a:gd name="connsiteY54" fmla="*/ 476250 h 762000"/>
                <a:gd name="connsiteX55" fmla="*/ 326765 w 364331"/>
                <a:gd name="connsiteY55" fmla="*/ 476250 h 762000"/>
                <a:gd name="connsiteX56" fmla="*/ 345272 w 364331"/>
                <a:gd name="connsiteY56" fmla="*/ 476250 h 762000"/>
                <a:gd name="connsiteX57" fmla="*/ 345272 w 364331"/>
                <a:gd name="connsiteY57" fmla="*/ 501968 h 762000"/>
                <a:gd name="connsiteX58" fmla="*/ 19040 w 364331"/>
                <a:gd name="connsiteY58" fmla="*/ 501968 h 762000"/>
                <a:gd name="connsiteX59" fmla="*/ 19040 w 364331"/>
                <a:gd name="connsiteY59" fmla="*/ 476250 h 762000"/>
                <a:gd name="connsiteX60" fmla="*/ 81534 w 364331"/>
                <a:gd name="connsiteY60" fmla="*/ 521018 h 762000"/>
                <a:gd name="connsiteX61" fmla="*/ 172679 w 364331"/>
                <a:gd name="connsiteY61" fmla="*/ 521018 h 762000"/>
                <a:gd name="connsiteX62" fmla="*/ 172526 w 364331"/>
                <a:gd name="connsiteY62" fmla="*/ 574167 h 762000"/>
                <a:gd name="connsiteX63" fmla="*/ 76895 w 364331"/>
                <a:gd name="connsiteY63" fmla="*/ 574167 h 762000"/>
                <a:gd name="connsiteX64" fmla="*/ 81534 w 364331"/>
                <a:gd name="connsiteY64" fmla="*/ 521018 h 762000"/>
                <a:gd name="connsiteX65" fmla="*/ 287436 w 364331"/>
                <a:gd name="connsiteY65" fmla="*/ 574167 h 762000"/>
                <a:gd name="connsiteX66" fmla="*/ 191567 w 364331"/>
                <a:gd name="connsiteY66" fmla="*/ 574167 h 762000"/>
                <a:gd name="connsiteX67" fmla="*/ 191719 w 364331"/>
                <a:gd name="connsiteY67" fmla="*/ 521018 h 762000"/>
                <a:gd name="connsiteX68" fmla="*/ 282797 w 364331"/>
                <a:gd name="connsiteY68" fmla="*/ 521018 h 762000"/>
                <a:gd name="connsiteX69" fmla="*/ 287436 w 364331"/>
                <a:gd name="connsiteY69" fmla="*/ 574167 h 76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364331" h="762000">
                  <a:moveTo>
                    <a:pt x="354806" y="521018"/>
                  </a:moveTo>
                  <a:cubicBezTo>
                    <a:pt x="360074" y="521018"/>
                    <a:pt x="364331" y="516760"/>
                    <a:pt x="364331" y="511493"/>
                  </a:cubicBezTo>
                  <a:lnTo>
                    <a:pt x="364331" y="466725"/>
                  </a:lnTo>
                  <a:cubicBezTo>
                    <a:pt x="364331" y="461458"/>
                    <a:pt x="360074" y="457200"/>
                    <a:pt x="354806" y="457200"/>
                  </a:cubicBezTo>
                  <a:lnTo>
                    <a:pt x="336299" y="457200"/>
                  </a:lnTo>
                  <a:lnTo>
                    <a:pt x="336299" y="92421"/>
                  </a:lnTo>
                  <a:cubicBezTo>
                    <a:pt x="336299" y="87154"/>
                    <a:pt x="332042" y="82896"/>
                    <a:pt x="326774" y="82896"/>
                  </a:cubicBezTo>
                  <a:lnTo>
                    <a:pt x="191691" y="82896"/>
                  </a:lnTo>
                  <a:lnTo>
                    <a:pt x="191691" y="9525"/>
                  </a:lnTo>
                  <a:cubicBezTo>
                    <a:pt x="191691" y="4258"/>
                    <a:pt x="187433" y="0"/>
                    <a:pt x="182166" y="0"/>
                  </a:cubicBezTo>
                  <a:cubicBezTo>
                    <a:pt x="176898" y="0"/>
                    <a:pt x="172641" y="4258"/>
                    <a:pt x="172641" y="9525"/>
                  </a:cubicBezTo>
                  <a:lnTo>
                    <a:pt x="172641" y="82896"/>
                  </a:lnTo>
                  <a:lnTo>
                    <a:pt x="37557" y="82896"/>
                  </a:lnTo>
                  <a:cubicBezTo>
                    <a:pt x="32290" y="82896"/>
                    <a:pt x="28032" y="87154"/>
                    <a:pt x="28032" y="92421"/>
                  </a:cubicBezTo>
                  <a:lnTo>
                    <a:pt x="28032" y="457200"/>
                  </a:lnTo>
                  <a:lnTo>
                    <a:pt x="9525" y="457200"/>
                  </a:lnTo>
                  <a:cubicBezTo>
                    <a:pt x="4258" y="457200"/>
                    <a:pt x="0" y="461458"/>
                    <a:pt x="0" y="466725"/>
                  </a:cubicBezTo>
                  <a:lnTo>
                    <a:pt x="0" y="511493"/>
                  </a:lnTo>
                  <a:cubicBezTo>
                    <a:pt x="0" y="516760"/>
                    <a:pt x="4258" y="521018"/>
                    <a:pt x="9525" y="521018"/>
                  </a:cubicBezTo>
                  <a:lnTo>
                    <a:pt x="62408" y="521018"/>
                  </a:lnTo>
                  <a:lnTo>
                    <a:pt x="57769" y="574167"/>
                  </a:lnTo>
                  <a:lnTo>
                    <a:pt x="45682" y="574167"/>
                  </a:lnTo>
                  <a:cubicBezTo>
                    <a:pt x="40415" y="574167"/>
                    <a:pt x="36157" y="578425"/>
                    <a:pt x="36157" y="583692"/>
                  </a:cubicBezTo>
                  <a:cubicBezTo>
                    <a:pt x="36157" y="588959"/>
                    <a:pt x="40415" y="593217"/>
                    <a:pt x="45682" y="593217"/>
                  </a:cubicBezTo>
                  <a:lnTo>
                    <a:pt x="56102" y="593217"/>
                  </a:lnTo>
                  <a:lnTo>
                    <a:pt x="42281" y="751646"/>
                  </a:lnTo>
                  <a:cubicBezTo>
                    <a:pt x="41824" y="756885"/>
                    <a:pt x="45701" y="761505"/>
                    <a:pt x="50940" y="761962"/>
                  </a:cubicBezTo>
                  <a:cubicBezTo>
                    <a:pt x="51216" y="761991"/>
                    <a:pt x="51502" y="762000"/>
                    <a:pt x="51778" y="762000"/>
                  </a:cubicBezTo>
                  <a:cubicBezTo>
                    <a:pt x="56664" y="762000"/>
                    <a:pt x="60827" y="758257"/>
                    <a:pt x="61255" y="753304"/>
                  </a:cubicBezTo>
                  <a:lnTo>
                    <a:pt x="75228" y="593217"/>
                  </a:lnTo>
                  <a:lnTo>
                    <a:pt x="172517" y="593217"/>
                  </a:lnTo>
                  <a:cubicBezTo>
                    <a:pt x="172536" y="660216"/>
                    <a:pt x="172745" y="746789"/>
                    <a:pt x="172755" y="752504"/>
                  </a:cubicBezTo>
                  <a:cubicBezTo>
                    <a:pt x="172764" y="757752"/>
                    <a:pt x="177032" y="762000"/>
                    <a:pt x="182280" y="762000"/>
                  </a:cubicBezTo>
                  <a:cubicBezTo>
                    <a:pt x="182289" y="762000"/>
                    <a:pt x="182299" y="762000"/>
                    <a:pt x="182309" y="762000"/>
                  </a:cubicBezTo>
                  <a:cubicBezTo>
                    <a:pt x="187566" y="761991"/>
                    <a:pt x="191814" y="757714"/>
                    <a:pt x="191805" y="752446"/>
                  </a:cubicBezTo>
                  <a:cubicBezTo>
                    <a:pt x="191795" y="751037"/>
                    <a:pt x="191586" y="661711"/>
                    <a:pt x="191567" y="593217"/>
                  </a:cubicBezTo>
                  <a:lnTo>
                    <a:pt x="289093" y="593217"/>
                  </a:lnTo>
                  <a:lnTo>
                    <a:pt x="303057" y="753304"/>
                  </a:lnTo>
                  <a:cubicBezTo>
                    <a:pt x="303486" y="758266"/>
                    <a:pt x="307638" y="762000"/>
                    <a:pt x="312534" y="762000"/>
                  </a:cubicBezTo>
                  <a:cubicBezTo>
                    <a:pt x="312811" y="762000"/>
                    <a:pt x="313096" y="761991"/>
                    <a:pt x="313373" y="761962"/>
                  </a:cubicBezTo>
                  <a:cubicBezTo>
                    <a:pt x="318611" y="761505"/>
                    <a:pt x="322488" y="756885"/>
                    <a:pt x="322031" y="751646"/>
                  </a:cubicBezTo>
                  <a:lnTo>
                    <a:pt x="308220" y="593217"/>
                  </a:lnTo>
                  <a:lnTo>
                    <a:pt x="318640" y="593217"/>
                  </a:lnTo>
                  <a:cubicBezTo>
                    <a:pt x="323907" y="593217"/>
                    <a:pt x="328165" y="588959"/>
                    <a:pt x="328165" y="583692"/>
                  </a:cubicBezTo>
                  <a:cubicBezTo>
                    <a:pt x="328165" y="578425"/>
                    <a:pt x="323907" y="574167"/>
                    <a:pt x="318640" y="574167"/>
                  </a:cubicBezTo>
                  <a:lnTo>
                    <a:pt x="306562" y="574167"/>
                  </a:lnTo>
                  <a:lnTo>
                    <a:pt x="301923" y="521018"/>
                  </a:lnTo>
                  <a:lnTo>
                    <a:pt x="354806" y="521018"/>
                  </a:lnTo>
                  <a:close/>
                  <a:moveTo>
                    <a:pt x="47082" y="101946"/>
                  </a:moveTo>
                  <a:lnTo>
                    <a:pt x="317240" y="101946"/>
                  </a:lnTo>
                  <a:lnTo>
                    <a:pt x="317240" y="457200"/>
                  </a:lnTo>
                  <a:lnTo>
                    <a:pt x="47082" y="457200"/>
                  </a:lnTo>
                  <a:lnTo>
                    <a:pt x="47082" y="101946"/>
                  </a:lnTo>
                  <a:close/>
                  <a:moveTo>
                    <a:pt x="19050" y="476250"/>
                  </a:moveTo>
                  <a:lnTo>
                    <a:pt x="37557" y="476250"/>
                  </a:lnTo>
                  <a:lnTo>
                    <a:pt x="326765" y="476250"/>
                  </a:lnTo>
                  <a:lnTo>
                    <a:pt x="345272" y="476250"/>
                  </a:lnTo>
                  <a:lnTo>
                    <a:pt x="345272" y="501968"/>
                  </a:lnTo>
                  <a:lnTo>
                    <a:pt x="19040" y="501968"/>
                  </a:lnTo>
                  <a:lnTo>
                    <a:pt x="19040" y="476250"/>
                  </a:lnTo>
                  <a:close/>
                  <a:moveTo>
                    <a:pt x="81534" y="521018"/>
                  </a:moveTo>
                  <a:lnTo>
                    <a:pt x="172679" y="521018"/>
                  </a:lnTo>
                  <a:cubicBezTo>
                    <a:pt x="172574" y="530419"/>
                    <a:pt x="172536" y="550078"/>
                    <a:pt x="172526" y="574167"/>
                  </a:cubicBezTo>
                  <a:lnTo>
                    <a:pt x="76895" y="574167"/>
                  </a:lnTo>
                  <a:lnTo>
                    <a:pt x="81534" y="521018"/>
                  </a:lnTo>
                  <a:close/>
                  <a:moveTo>
                    <a:pt x="287436" y="574167"/>
                  </a:moveTo>
                  <a:lnTo>
                    <a:pt x="191567" y="574167"/>
                  </a:lnTo>
                  <a:cubicBezTo>
                    <a:pt x="191576" y="549735"/>
                    <a:pt x="191614" y="529962"/>
                    <a:pt x="191719" y="521018"/>
                  </a:cubicBezTo>
                  <a:lnTo>
                    <a:pt x="282797" y="521018"/>
                  </a:lnTo>
                  <a:lnTo>
                    <a:pt x="287436" y="574167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8" name="자유형: 도형 27">
              <a:extLst>
                <a:ext uri="{FF2B5EF4-FFF2-40B4-BE49-F238E27FC236}">
                  <a16:creationId xmlns:a16="http://schemas.microsoft.com/office/drawing/2014/main" id="{8AB713BA-5C74-4158-8310-C76A6F2749DA}"/>
                </a:ext>
              </a:extLst>
            </p:cNvPr>
            <p:cNvSpPr/>
            <p:nvPr/>
          </p:nvSpPr>
          <p:spPr>
            <a:xfrm>
              <a:off x="4857062" y="904565"/>
              <a:ext cx="364331" cy="762000"/>
            </a:xfrm>
            <a:custGeom>
              <a:avLst/>
              <a:gdLst>
                <a:gd name="connsiteX0" fmla="*/ 364331 w 364331"/>
                <a:gd name="connsiteY0" fmla="*/ 466725 h 762000"/>
                <a:gd name="connsiteX1" fmla="*/ 354806 w 364331"/>
                <a:gd name="connsiteY1" fmla="*/ 457200 h 762000"/>
                <a:gd name="connsiteX2" fmla="*/ 336299 w 364331"/>
                <a:gd name="connsiteY2" fmla="*/ 457200 h 762000"/>
                <a:gd name="connsiteX3" fmla="*/ 336299 w 364331"/>
                <a:gd name="connsiteY3" fmla="*/ 92421 h 762000"/>
                <a:gd name="connsiteX4" fmla="*/ 326774 w 364331"/>
                <a:gd name="connsiteY4" fmla="*/ 82896 h 762000"/>
                <a:gd name="connsiteX5" fmla="*/ 191691 w 364331"/>
                <a:gd name="connsiteY5" fmla="*/ 82896 h 762000"/>
                <a:gd name="connsiteX6" fmla="*/ 191691 w 364331"/>
                <a:gd name="connsiteY6" fmla="*/ 9525 h 762000"/>
                <a:gd name="connsiteX7" fmla="*/ 182166 w 364331"/>
                <a:gd name="connsiteY7" fmla="*/ 0 h 762000"/>
                <a:gd name="connsiteX8" fmla="*/ 172641 w 364331"/>
                <a:gd name="connsiteY8" fmla="*/ 9525 h 762000"/>
                <a:gd name="connsiteX9" fmla="*/ 172641 w 364331"/>
                <a:gd name="connsiteY9" fmla="*/ 82896 h 762000"/>
                <a:gd name="connsiteX10" fmla="*/ 37557 w 364331"/>
                <a:gd name="connsiteY10" fmla="*/ 82896 h 762000"/>
                <a:gd name="connsiteX11" fmla="*/ 28032 w 364331"/>
                <a:gd name="connsiteY11" fmla="*/ 92421 h 762000"/>
                <a:gd name="connsiteX12" fmla="*/ 28032 w 364331"/>
                <a:gd name="connsiteY12" fmla="*/ 457200 h 762000"/>
                <a:gd name="connsiteX13" fmla="*/ 9525 w 364331"/>
                <a:gd name="connsiteY13" fmla="*/ 457200 h 762000"/>
                <a:gd name="connsiteX14" fmla="*/ 0 w 364331"/>
                <a:gd name="connsiteY14" fmla="*/ 466725 h 762000"/>
                <a:gd name="connsiteX15" fmla="*/ 0 w 364331"/>
                <a:gd name="connsiteY15" fmla="*/ 511493 h 762000"/>
                <a:gd name="connsiteX16" fmla="*/ 9525 w 364331"/>
                <a:gd name="connsiteY16" fmla="*/ 521018 h 762000"/>
                <a:gd name="connsiteX17" fmla="*/ 62408 w 364331"/>
                <a:gd name="connsiteY17" fmla="*/ 521018 h 762000"/>
                <a:gd name="connsiteX18" fmla="*/ 57769 w 364331"/>
                <a:gd name="connsiteY18" fmla="*/ 574167 h 762000"/>
                <a:gd name="connsiteX19" fmla="*/ 45682 w 364331"/>
                <a:gd name="connsiteY19" fmla="*/ 574167 h 762000"/>
                <a:gd name="connsiteX20" fmla="*/ 36157 w 364331"/>
                <a:gd name="connsiteY20" fmla="*/ 583692 h 762000"/>
                <a:gd name="connsiteX21" fmla="*/ 45682 w 364331"/>
                <a:gd name="connsiteY21" fmla="*/ 593217 h 762000"/>
                <a:gd name="connsiteX22" fmla="*/ 56102 w 364331"/>
                <a:gd name="connsiteY22" fmla="*/ 593217 h 762000"/>
                <a:gd name="connsiteX23" fmla="*/ 42281 w 364331"/>
                <a:gd name="connsiteY23" fmla="*/ 751646 h 762000"/>
                <a:gd name="connsiteX24" fmla="*/ 50940 w 364331"/>
                <a:gd name="connsiteY24" fmla="*/ 761962 h 762000"/>
                <a:gd name="connsiteX25" fmla="*/ 51778 w 364331"/>
                <a:gd name="connsiteY25" fmla="*/ 762000 h 762000"/>
                <a:gd name="connsiteX26" fmla="*/ 61255 w 364331"/>
                <a:gd name="connsiteY26" fmla="*/ 753304 h 762000"/>
                <a:gd name="connsiteX27" fmla="*/ 75228 w 364331"/>
                <a:gd name="connsiteY27" fmla="*/ 593217 h 762000"/>
                <a:gd name="connsiteX28" fmla="*/ 172517 w 364331"/>
                <a:gd name="connsiteY28" fmla="*/ 593217 h 762000"/>
                <a:gd name="connsiteX29" fmla="*/ 172755 w 364331"/>
                <a:gd name="connsiteY29" fmla="*/ 752504 h 762000"/>
                <a:gd name="connsiteX30" fmla="*/ 182280 w 364331"/>
                <a:gd name="connsiteY30" fmla="*/ 762000 h 762000"/>
                <a:gd name="connsiteX31" fmla="*/ 182309 w 364331"/>
                <a:gd name="connsiteY31" fmla="*/ 762000 h 762000"/>
                <a:gd name="connsiteX32" fmla="*/ 191805 w 364331"/>
                <a:gd name="connsiteY32" fmla="*/ 752446 h 762000"/>
                <a:gd name="connsiteX33" fmla="*/ 191567 w 364331"/>
                <a:gd name="connsiteY33" fmla="*/ 593217 h 762000"/>
                <a:gd name="connsiteX34" fmla="*/ 289093 w 364331"/>
                <a:gd name="connsiteY34" fmla="*/ 593217 h 762000"/>
                <a:gd name="connsiteX35" fmla="*/ 303057 w 364331"/>
                <a:gd name="connsiteY35" fmla="*/ 753304 h 762000"/>
                <a:gd name="connsiteX36" fmla="*/ 312534 w 364331"/>
                <a:gd name="connsiteY36" fmla="*/ 762000 h 762000"/>
                <a:gd name="connsiteX37" fmla="*/ 313373 w 364331"/>
                <a:gd name="connsiteY37" fmla="*/ 761962 h 762000"/>
                <a:gd name="connsiteX38" fmla="*/ 322031 w 364331"/>
                <a:gd name="connsiteY38" fmla="*/ 751646 h 762000"/>
                <a:gd name="connsiteX39" fmla="*/ 308220 w 364331"/>
                <a:gd name="connsiteY39" fmla="*/ 593217 h 762000"/>
                <a:gd name="connsiteX40" fmla="*/ 318640 w 364331"/>
                <a:gd name="connsiteY40" fmla="*/ 593217 h 762000"/>
                <a:gd name="connsiteX41" fmla="*/ 328165 w 364331"/>
                <a:gd name="connsiteY41" fmla="*/ 583692 h 762000"/>
                <a:gd name="connsiteX42" fmla="*/ 318640 w 364331"/>
                <a:gd name="connsiteY42" fmla="*/ 574167 h 762000"/>
                <a:gd name="connsiteX43" fmla="*/ 306562 w 364331"/>
                <a:gd name="connsiteY43" fmla="*/ 574167 h 762000"/>
                <a:gd name="connsiteX44" fmla="*/ 301923 w 364331"/>
                <a:gd name="connsiteY44" fmla="*/ 521018 h 762000"/>
                <a:gd name="connsiteX45" fmla="*/ 354806 w 364331"/>
                <a:gd name="connsiteY45" fmla="*/ 521018 h 762000"/>
                <a:gd name="connsiteX46" fmla="*/ 364331 w 364331"/>
                <a:gd name="connsiteY46" fmla="*/ 511493 h 762000"/>
                <a:gd name="connsiteX47" fmla="*/ 364331 w 364331"/>
                <a:gd name="connsiteY47" fmla="*/ 466725 h 762000"/>
                <a:gd name="connsiteX48" fmla="*/ 47082 w 364331"/>
                <a:gd name="connsiteY48" fmla="*/ 101946 h 762000"/>
                <a:gd name="connsiteX49" fmla="*/ 317240 w 364331"/>
                <a:gd name="connsiteY49" fmla="*/ 101946 h 762000"/>
                <a:gd name="connsiteX50" fmla="*/ 317240 w 364331"/>
                <a:gd name="connsiteY50" fmla="*/ 457200 h 762000"/>
                <a:gd name="connsiteX51" fmla="*/ 47082 w 364331"/>
                <a:gd name="connsiteY51" fmla="*/ 457200 h 762000"/>
                <a:gd name="connsiteX52" fmla="*/ 47082 w 364331"/>
                <a:gd name="connsiteY52" fmla="*/ 101946 h 762000"/>
                <a:gd name="connsiteX53" fmla="*/ 81534 w 364331"/>
                <a:gd name="connsiteY53" fmla="*/ 521018 h 762000"/>
                <a:gd name="connsiteX54" fmla="*/ 172679 w 364331"/>
                <a:gd name="connsiteY54" fmla="*/ 521018 h 762000"/>
                <a:gd name="connsiteX55" fmla="*/ 172526 w 364331"/>
                <a:gd name="connsiteY55" fmla="*/ 574167 h 762000"/>
                <a:gd name="connsiteX56" fmla="*/ 76895 w 364331"/>
                <a:gd name="connsiteY56" fmla="*/ 574167 h 762000"/>
                <a:gd name="connsiteX57" fmla="*/ 81534 w 364331"/>
                <a:gd name="connsiteY57" fmla="*/ 521018 h 762000"/>
                <a:gd name="connsiteX58" fmla="*/ 287436 w 364331"/>
                <a:gd name="connsiteY58" fmla="*/ 574167 h 762000"/>
                <a:gd name="connsiteX59" fmla="*/ 191567 w 364331"/>
                <a:gd name="connsiteY59" fmla="*/ 574167 h 762000"/>
                <a:gd name="connsiteX60" fmla="*/ 191719 w 364331"/>
                <a:gd name="connsiteY60" fmla="*/ 521018 h 762000"/>
                <a:gd name="connsiteX61" fmla="*/ 282797 w 364331"/>
                <a:gd name="connsiteY61" fmla="*/ 521018 h 762000"/>
                <a:gd name="connsiteX62" fmla="*/ 287436 w 364331"/>
                <a:gd name="connsiteY62" fmla="*/ 574167 h 762000"/>
                <a:gd name="connsiteX63" fmla="*/ 345281 w 364331"/>
                <a:gd name="connsiteY63" fmla="*/ 501968 h 762000"/>
                <a:gd name="connsiteX64" fmla="*/ 19050 w 364331"/>
                <a:gd name="connsiteY64" fmla="*/ 501968 h 762000"/>
                <a:gd name="connsiteX65" fmla="*/ 19050 w 364331"/>
                <a:gd name="connsiteY65" fmla="*/ 476250 h 762000"/>
                <a:gd name="connsiteX66" fmla="*/ 37557 w 364331"/>
                <a:gd name="connsiteY66" fmla="*/ 476250 h 762000"/>
                <a:gd name="connsiteX67" fmla="*/ 326765 w 364331"/>
                <a:gd name="connsiteY67" fmla="*/ 476250 h 762000"/>
                <a:gd name="connsiteX68" fmla="*/ 345272 w 364331"/>
                <a:gd name="connsiteY68" fmla="*/ 476250 h 762000"/>
                <a:gd name="connsiteX69" fmla="*/ 345272 w 364331"/>
                <a:gd name="connsiteY69" fmla="*/ 501968 h 76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364331" h="762000">
                  <a:moveTo>
                    <a:pt x="364331" y="466725"/>
                  </a:moveTo>
                  <a:cubicBezTo>
                    <a:pt x="364331" y="461458"/>
                    <a:pt x="360074" y="457200"/>
                    <a:pt x="354806" y="457200"/>
                  </a:cubicBezTo>
                  <a:lnTo>
                    <a:pt x="336299" y="457200"/>
                  </a:lnTo>
                  <a:lnTo>
                    <a:pt x="336299" y="92421"/>
                  </a:lnTo>
                  <a:cubicBezTo>
                    <a:pt x="336299" y="87154"/>
                    <a:pt x="332042" y="82896"/>
                    <a:pt x="326774" y="82896"/>
                  </a:cubicBezTo>
                  <a:lnTo>
                    <a:pt x="191691" y="82896"/>
                  </a:lnTo>
                  <a:lnTo>
                    <a:pt x="191691" y="9525"/>
                  </a:lnTo>
                  <a:cubicBezTo>
                    <a:pt x="191691" y="4258"/>
                    <a:pt x="187433" y="0"/>
                    <a:pt x="182166" y="0"/>
                  </a:cubicBezTo>
                  <a:cubicBezTo>
                    <a:pt x="176898" y="0"/>
                    <a:pt x="172641" y="4258"/>
                    <a:pt x="172641" y="9525"/>
                  </a:cubicBezTo>
                  <a:lnTo>
                    <a:pt x="172641" y="82896"/>
                  </a:lnTo>
                  <a:lnTo>
                    <a:pt x="37557" y="82896"/>
                  </a:lnTo>
                  <a:cubicBezTo>
                    <a:pt x="32290" y="82896"/>
                    <a:pt x="28032" y="87154"/>
                    <a:pt x="28032" y="92421"/>
                  </a:cubicBezTo>
                  <a:lnTo>
                    <a:pt x="28032" y="457200"/>
                  </a:lnTo>
                  <a:lnTo>
                    <a:pt x="9525" y="457200"/>
                  </a:lnTo>
                  <a:cubicBezTo>
                    <a:pt x="4258" y="457200"/>
                    <a:pt x="0" y="461458"/>
                    <a:pt x="0" y="466725"/>
                  </a:cubicBezTo>
                  <a:lnTo>
                    <a:pt x="0" y="511493"/>
                  </a:lnTo>
                  <a:cubicBezTo>
                    <a:pt x="0" y="516760"/>
                    <a:pt x="4258" y="521018"/>
                    <a:pt x="9525" y="521018"/>
                  </a:cubicBezTo>
                  <a:lnTo>
                    <a:pt x="62408" y="521018"/>
                  </a:lnTo>
                  <a:lnTo>
                    <a:pt x="57769" y="574167"/>
                  </a:lnTo>
                  <a:lnTo>
                    <a:pt x="45682" y="574167"/>
                  </a:lnTo>
                  <a:cubicBezTo>
                    <a:pt x="40415" y="574167"/>
                    <a:pt x="36157" y="578425"/>
                    <a:pt x="36157" y="583692"/>
                  </a:cubicBezTo>
                  <a:cubicBezTo>
                    <a:pt x="36157" y="588959"/>
                    <a:pt x="40415" y="593217"/>
                    <a:pt x="45682" y="593217"/>
                  </a:cubicBezTo>
                  <a:lnTo>
                    <a:pt x="56102" y="593217"/>
                  </a:lnTo>
                  <a:lnTo>
                    <a:pt x="42281" y="751646"/>
                  </a:lnTo>
                  <a:cubicBezTo>
                    <a:pt x="41824" y="756885"/>
                    <a:pt x="45701" y="761505"/>
                    <a:pt x="50940" y="761962"/>
                  </a:cubicBezTo>
                  <a:cubicBezTo>
                    <a:pt x="51216" y="761991"/>
                    <a:pt x="51502" y="762000"/>
                    <a:pt x="51778" y="762000"/>
                  </a:cubicBezTo>
                  <a:cubicBezTo>
                    <a:pt x="56664" y="762000"/>
                    <a:pt x="60827" y="758257"/>
                    <a:pt x="61255" y="753304"/>
                  </a:cubicBezTo>
                  <a:lnTo>
                    <a:pt x="75228" y="593217"/>
                  </a:lnTo>
                  <a:lnTo>
                    <a:pt x="172517" y="593217"/>
                  </a:lnTo>
                  <a:cubicBezTo>
                    <a:pt x="172536" y="660216"/>
                    <a:pt x="172745" y="746789"/>
                    <a:pt x="172755" y="752504"/>
                  </a:cubicBezTo>
                  <a:cubicBezTo>
                    <a:pt x="172764" y="757752"/>
                    <a:pt x="177032" y="762000"/>
                    <a:pt x="182280" y="762000"/>
                  </a:cubicBezTo>
                  <a:cubicBezTo>
                    <a:pt x="182289" y="762000"/>
                    <a:pt x="182299" y="762000"/>
                    <a:pt x="182309" y="762000"/>
                  </a:cubicBezTo>
                  <a:cubicBezTo>
                    <a:pt x="187566" y="761991"/>
                    <a:pt x="191814" y="757714"/>
                    <a:pt x="191805" y="752446"/>
                  </a:cubicBezTo>
                  <a:cubicBezTo>
                    <a:pt x="191795" y="751037"/>
                    <a:pt x="191586" y="661711"/>
                    <a:pt x="191567" y="593217"/>
                  </a:cubicBezTo>
                  <a:lnTo>
                    <a:pt x="289093" y="593217"/>
                  </a:lnTo>
                  <a:lnTo>
                    <a:pt x="303057" y="753304"/>
                  </a:lnTo>
                  <a:cubicBezTo>
                    <a:pt x="303486" y="758266"/>
                    <a:pt x="307638" y="762000"/>
                    <a:pt x="312534" y="762000"/>
                  </a:cubicBezTo>
                  <a:cubicBezTo>
                    <a:pt x="312811" y="762000"/>
                    <a:pt x="313096" y="761991"/>
                    <a:pt x="313373" y="761962"/>
                  </a:cubicBezTo>
                  <a:cubicBezTo>
                    <a:pt x="318611" y="761505"/>
                    <a:pt x="322488" y="756885"/>
                    <a:pt x="322031" y="751646"/>
                  </a:cubicBezTo>
                  <a:lnTo>
                    <a:pt x="308220" y="593217"/>
                  </a:lnTo>
                  <a:lnTo>
                    <a:pt x="318640" y="593217"/>
                  </a:lnTo>
                  <a:cubicBezTo>
                    <a:pt x="323907" y="593217"/>
                    <a:pt x="328165" y="588959"/>
                    <a:pt x="328165" y="583692"/>
                  </a:cubicBezTo>
                  <a:cubicBezTo>
                    <a:pt x="328165" y="578425"/>
                    <a:pt x="323907" y="574167"/>
                    <a:pt x="318640" y="574167"/>
                  </a:cubicBezTo>
                  <a:lnTo>
                    <a:pt x="306562" y="574167"/>
                  </a:lnTo>
                  <a:lnTo>
                    <a:pt x="301923" y="521018"/>
                  </a:lnTo>
                  <a:lnTo>
                    <a:pt x="354806" y="521018"/>
                  </a:lnTo>
                  <a:cubicBezTo>
                    <a:pt x="360074" y="521018"/>
                    <a:pt x="364331" y="516760"/>
                    <a:pt x="364331" y="511493"/>
                  </a:cubicBezTo>
                  <a:lnTo>
                    <a:pt x="364331" y="466725"/>
                  </a:lnTo>
                  <a:close/>
                  <a:moveTo>
                    <a:pt x="47082" y="101946"/>
                  </a:moveTo>
                  <a:lnTo>
                    <a:pt x="317240" y="101946"/>
                  </a:lnTo>
                  <a:lnTo>
                    <a:pt x="317240" y="457200"/>
                  </a:lnTo>
                  <a:lnTo>
                    <a:pt x="47082" y="457200"/>
                  </a:lnTo>
                  <a:lnTo>
                    <a:pt x="47082" y="101946"/>
                  </a:lnTo>
                  <a:close/>
                  <a:moveTo>
                    <a:pt x="81534" y="521018"/>
                  </a:moveTo>
                  <a:lnTo>
                    <a:pt x="172679" y="521018"/>
                  </a:lnTo>
                  <a:cubicBezTo>
                    <a:pt x="172574" y="530419"/>
                    <a:pt x="172536" y="550078"/>
                    <a:pt x="172526" y="574167"/>
                  </a:cubicBezTo>
                  <a:lnTo>
                    <a:pt x="76895" y="574167"/>
                  </a:lnTo>
                  <a:lnTo>
                    <a:pt x="81534" y="521018"/>
                  </a:lnTo>
                  <a:close/>
                  <a:moveTo>
                    <a:pt x="287436" y="574167"/>
                  </a:moveTo>
                  <a:lnTo>
                    <a:pt x="191567" y="574167"/>
                  </a:lnTo>
                  <a:cubicBezTo>
                    <a:pt x="191576" y="549735"/>
                    <a:pt x="191614" y="529962"/>
                    <a:pt x="191719" y="521018"/>
                  </a:cubicBezTo>
                  <a:lnTo>
                    <a:pt x="282797" y="521018"/>
                  </a:lnTo>
                  <a:lnTo>
                    <a:pt x="287436" y="574167"/>
                  </a:lnTo>
                  <a:close/>
                  <a:moveTo>
                    <a:pt x="345281" y="501968"/>
                  </a:moveTo>
                  <a:lnTo>
                    <a:pt x="19050" y="501968"/>
                  </a:lnTo>
                  <a:lnTo>
                    <a:pt x="19050" y="476250"/>
                  </a:lnTo>
                  <a:lnTo>
                    <a:pt x="37557" y="476250"/>
                  </a:lnTo>
                  <a:lnTo>
                    <a:pt x="326765" y="476250"/>
                  </a:lnTo>
                  <a:lnTo>
                    <a:pt x="345272" y="476250"/>
                  </a:lnTo>
                  <a:lnTo>
                    <a:pt x="345272" y="501968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085CACAF-A7D8-4F92-92CF-1F5BEC93D9AC}"/>
              </a:ext>
            </a:extLst>
          </p:cNvPr>
          <p:cNvSpPr txBox="1"/>
          <p:nvPr/>
        </p:nvSpPr>
        <p:spPr>
          <a:xfrm>
            <a:off x="1064268" y="299961"/>
            <a:ext cx="53564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Neural Style</a:t>
            </a:r>
            <a:r>
              <a:rPr lang="ko-KR" altLang="en-US" sz="2800" dirty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 </a:t>
            </a:r>
            <a:r>
              <a:rPr lang="en-US" altLang="ko-KR" sz="2800" dirty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Transfer</a:t>
            </a:r>
            <a:endParaRPr lang="ko-KR" altLang="en-US" sz="2800" dirty="0">
              <a:latin typeface="210 맨발의청춘 B" panose="02020603020101020101" pitchFamily="18" charset="-127"/>
              <a:ea typeface="210 맨발의청춘 B" panose="02020603020101020101" pitchFamily="18" charset="-127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DB6A54E4-20CF-4C22-B2C9-B963F7F1FC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77" t="33872" r="64207" b="34769"/>
          <a:stretch/>
        </p:blipFill>
        <p:spPr>
          <a:xfrm>
            <a:off x="899024" y="1644833"/>
            <a:ext cx="5227244" cy="2784198"/>
          </a:xfrm>
          <a:prstGeom prst="rect">
            <a:avLst/>
          </a:prstGeom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65452AA6-21B3-486F-8A8A-C5D01DD0140A}"/>
              </a:ext>
            </a:extLst>
          </p:cNvPr>
          <p:cNvSpPr/>
          <p:nvPr/>
        </p:nvSpPr>
        <p:spPr>
          <a:xfrm>
            <a:off x="576000" y="1008000"/>
            <a:ext cx="19081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Style Loss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75FCEE81-64CD-4989-938E-F2E481ED6541}"/>
              </a:ext>
            </a:extLst>
          </p:cNvPr>
          <p:cNvGrpSpPr/>
          <p:nvPr/>
        </p:nvGrpSpPr>
        <p:grpSpPr>
          <a:xfrm>
            <a:off x="4247662" y="1180843"/>
            <a:ext cx="2715522" cy="459277"/>
            <a:chOff x="844842" y="5462819"/>
            <a:chExt cx="2715522" cy="459277"/>
          </a:xfrm>
        </p:grpSpPr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BC6FE697-F622-42EE-ACF0-4647EE661065}"/>
                </a:ext>
              </a:extLst>
            </p:cNvPr>
            <p:cNvSpPr/>
            <p:nvPr/>
          </p:nvSpPr>
          <p:spPr>
            <a:xfrm>
              <a:off x="860798" y="5462819"/>
              <a:ext cx="2699566" cy="459277"/>
            </a:xfrm>
            <a:prstGeom prst="rect">
              <a:avLst/>
            </a:prstGeom>
            <a:solidFill>
              <a:srgbClr val="F2F4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37DCD4F-5F58-48B1-8C46-F3943B06B1F5}"/>
                </a:ext>
              </a:extLst>
            </p:cNvPr>
            <p:cNvSpPr txBox="1"/>
            <p:nvPr/>
          </p:nvSpPr>
          <p:spPr>
            <a:xfrm>
              <a:off x="844842" y="5523180"/>
              <a:ext cx="271552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2">
                      <a:lumMod val="25000"/>
                    </a:schemeClr>
                  </a:solidFill>
                  <a:latin typeface="제주명조" panose="02000300000000000000" pitchFamily="2" charset="-127"/>
                  <a:ea typeface="제주명조" panose="02000300000000000000" pitchFamily="2" charset="-127"/>
                </a:rPr>
                <a:t>.size : b,</a:t>
              </a:r>
              <a:r>
                <a:rPr lang="ko-KR" altLang="en-US" sz="1600" dirty="0">
                  <a:solidFill>
                    <a:schemeClr val="bg2">
                      <a:lumMod val="25000"/>
                    </a:schemeClr>
                  </a:solidFill>
                  <a:latin typeface="제주명조" panose="02000300000000000000" pitchFamily="2" charset="-127"/>
                  <a:ea typeface="제주명조" panose="02000300000000000000" pitchFamily="2" charset="-127"/>
                </a:rPr>
                <a:t> </a:t>
              </a:r>
              <a:r>
                <a:rPr lang="en-US" altLang="ko-KR" sz="1600" dirty="0">
                  <a:solidFill>
                    <a:schemeClr val="bg2">
                      <a:lumMod val="25000"/>
                    </a:schemeClr>
                  </a:solidFill>
                  <a:latin typeface="제주명조" panose="02000300000000000000" pitchFamily="2" charset="-127"/>
                  <a:ea typeface="제주명조" panose="02000300000000000000" pitchFamily="2" charset="-127"/>
                </a:rPr>
                <a:t>c,</a:t>
              </a:r>
              <a:r>
                <a:rPr lang="ko-KR" altLang="en-US" sz="1600" dirty="0">
                  <a:solidFill>
                    <a:schemeClr val="bg2">
                      <a:lumMod val="25000"/>
                    </a:schemeClr>
                  </a:solidFill>
                  <a:latin typeface="제주명조" panose="02000300000000000000" pitchFamily="2" charset="-127"/>
                  <a:ea typeface="제주명조" panose="02000300000000000000" pitchFamily="2" charset="-127"/>
                </a:rPr>
                <a:t> </a:t>
              </a:r>
              <a:r>
                <a:rPr lang="en-US" altLang="ko-KR" sz="1600" dirty="0">
                  <a:solidFill>
                    <a:schemeClr val="bg2">
                      <a:lumMod val="25000"/>
                    </a:schemeClr>
                  </a:solidFill>
                  <a:latin typeface="제주명조" panose="02000300000000000000" pitchFamily="2" charset="-127"/>
                  <a:ea typeface="제주명조" panose="02000300000000000000" pitchFamily="2" charset="-127"/>
                </a:rPr>
                <a:t>h*w</a:t>
              </a:r>
              <a:r>
                <a:rPr lang="ko-KR" altLang="en-US" sz="1600" dirty="0">
                  <a:solidFill>
                    <a:schemeClr val="bg2">
                      <a:lumMod val="25000"/>
                    </a:schemeClr>
                  </a:solidFill>
                  <a:latin typeface="제주명조" panose="02000300000000000000" pitchFamily="2" charset="-127"/>
                  <a:ea typeface="제주명조" panose="02000300000000000000" pitchFamily="2" charset="-127"/>
                </a:rPr>
                <a:t>로 </a:t>
              </a:r>
              <a:r>
                <a:rPr lang="en-US" altLang="ko-KR" sz="1600" dirty="0">
                  <a:solidFill>
                    <a:schemeClr val="bg2">
                      <a:lumMod val="25000"/>
                    </a:schemeClr>
                  </a:solidFill>
                  <a:latin typeface="제주명조" panose="02000300000000000000" pitchFamily="2" charset="-127"/>
                  <a:ea typeface="제주명조" panose="02000300000000000000" pitchFamily="2" charset="-127"/>
                </a:rPr>
                <a:t>reshape</a:t>
              </a: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16B12279-6CE4-456D-B228-7FE68A757B23}"/>
              </a:ext>
            </a:extLst>
          </p:cNvPr>
          <p:cNvGrpSpPr/>
          <p:nvPr/>
        </p:nvGrpSpPr>
        <p:grpSpPr>
          <a:xfrm>
            <a:off x="4247662" y="1700481"/>
            <a:ext cx="2715522" cy="1964767"/>
            <a:chOff x="860798" y="5462818"/>
            <a:chExt cx="2715522" cy="1964767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0B041ABE-B6C0-4DAD-BF0F-826B74FCF987}"/>
                </a:ext>
              </a:extLst>
            </p:cNvPr>
            <p:cNvSpPr/>
            <p:nvPr/>
          </p:nvSpPr>
          <p:spPr>
            <a:xfrm>
              <a:off x="868776" y="5462818"/>
              <a:ext cx="2699566" cy="1964767"/>
            </a:xfrm>
            <a:prstGeom prst="rect">
              <a:avLst/>
            </a:prstGeom>
            <a:solidFill>
              <a:srgbClr val="F2F4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1659461-719F-4635-8B56-39ACACA3AFDB}"/>
                </a:ext>
              </a:extLst>
            </p:cNvPr>
            <p:cNvSpPr txBox="1"/>
            <p:nvPr/>
          </p:nvSpPr>
          <p:spPr>
            <a:xfrm>
              <a:off x="860798" y="5493000"/>
              <a:ext cx="271552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2">
                      <a:lumMod val="25000"/>
                    </a:schemeClr>
                  </a:solidFill>
                  <a:latin typeface="제주명조" panose="02000300000000000000" pitchFamily="2" charset="-127"/>
                  <a:ea typeface="제주명조" panose="02000300000000000000" pitchFamily="2" charset="-127"/>
                </a:rPr>
                <a:t>.</a:t>
              </a:r>
              <a:r>
                <a:rPr lang="en-US" altLang="ko-KR" sz="1600" dirty="0" err="1">
                  <a:solidFill>
                    <a:schemeClr val="bg2">
                      <a:lumMod val="25000"/>
                    </a:schemeClr>
                  </a:solidFill>
                  <a:latin typeface="제주명조" panose="02000300000000000000" pitchFamily="2" charset="-127"/>
                  <a:ea typeface="제주명조" panose="02000300000000000000" pitchFamily="2" charset="-127"/>
                </a:rPr>
                <a:t>bmm</a:t>
              </a:r>
              <a:r>
                <a:rPr lang="en-US" altLang="ko-KR" sz="1600" dirty="0">
                  <a:solidFill>
                    <a:schemeClr val="bg2">
                      <a:lumMod val="25000"/>
                    </a:schemeClr>
                  </a:solidFill>
                  <a:latin typeface="제주명조" panose="02000300000000000000" pitchFamily="2" charset="-127"/>
                  <a:ea typeface="제주명조" panose="02000300000000000000" pitchFamily="2" charset="-127"/>
                </a:rPr>
                <a:t> : 3</a:t>
              </a:r>
              <a:r>
                <a:rPr lang="ko-KR" altLang="en-US" sz="1600" dirty="0">
                  <a:solidFill>
                    <a:schemeClr val="bg2">
                      <a:lumMod val="25000"/>
                    </a:schemeClr>
                  </a:solidFill>
                  <a:latin typeface="제주명조" panose="02000300000000000000" pitchFamily="2" charset="-127"/>
                  <a:ea typeface="제주명조" panose="02000300000000000000" pitchFamily="2" charset="-127"/>
                </a:rPr>
                <a:t>차원 행렬간  곱</a:t>
              </a:r>
              <a:endParaRPr lang="en-US" altLang="ko-KR" sz="1600" dirty="0">
                <a:solidFill>
                  <a:schemeClr val="bg2">
                    <a:lumMod val="2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endParaRPr>
            </a:p>
            <a:p>
              <a:pPr algn="ctr"/>
              <a:r>
                <a:rPr lang="en-US" altLang="ko-KR" sz="1600" dirty="0">
                  <a:solidFill>
                    <a:schemeClr val="bg2">
                      <a:lumMod val="25000"/>
                    </a:schemeClr>
                  </a:solidFill>
                  <a:latin typeface="제주명조" panose="02000300000000000000" pitchFamily="2" charset="-127"/>
                  <a:ea typeface="제주명조" panose="02000300000000000000" pitchFamily="2" charset="-127"/>
                </a:rPr>
                <a:t>(b*n*m) (b*m*p) &gt;&gt; (b*n*p)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9A5FBE2B-459A-4F4A-BEF0-A1423A17007E}"/>
                    </a:ext>
                  </a:extLst>
                </p:cNvPr>
                <p:cNvSpPr txBox="1"/>
                <p:nvPr/>
              </p:nvSpPr>
              <p:spPr>
                <a:xfrm>
                  <a:off x="860798" y="6142912"/>
                  <a:ext cx="2715522" cy="60587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600" dirty="0">
                      <a:solidFill>
                        <a:schemeClr val="bg2">
                          <a:lumMod val="25000"/>
                        </a:schemeClr>
                      </a:solidFill>
                      <a:latin typeface="제주명조" panose="02000300000000000000" pitchFamily="2" charset="-127"/>
                      <a:ea typeface="제주명조" panose="02000300000000000000" pitchFamily="2" charset="-127"/>
                    </a:rPr>
                    <a:t>F </a:t>
                  </a:r>
                  <a:r>
                    <a:rPr lang="ko-KR" altLang="en-US" sz="1600" dirty="0">
                      <a:solidFill>
                        <a:schemeClr val="bg2">
                          <a:lumMod val="25000"/>
                        </a:schemeClr>
                      </a:solidFill>
                      <a:latin typeface="제주명조" panose="02000300000000000000" pitchFamily="2" charset="-127"/>
                      <a:ea typeface="제주명조" panose="02000300000000000000" pitchFamily="2" charset="-127"/>
                    </a:rPr>
                    <a:t>행렬과 </a:t>
                  </a:r>
                  <a:r>
                    <a:rPr lang="en-US" altLang="ko-KR" sz="1600" dirty="0">
                      <a:solidFill>
                        <a:schemeClr val="bg2">
                          <a:lumMod val="25000"/>
                        </a:schemeClr>
                      </a:solidFill>
                      <a:latin typeface="제주명조" panose="02000300000000000000" pitchFamily="2" charset="-127"/>
                      <a:ea typeface="제주명조" panose="02000300000000000000" pitchFamily="2" charset="-127"/>
                    </a:rPr>
                    <a:t>F</a:t>
                  </a:r>
                  <a:r>
                    <a:rPr lang="ko-KR" altLang="en-US" sz="1600" dirty="0">
                      <a:solidFill>
                        <a:schemeClr val="bg2">
                          <a:lumMod val="25000"/>
                        </a:schemeClr>
                      </a:solidFill>
                      <a:latin typeface="제주명조" panose="02000300000000000000" pitchFamily="2" charset="-127"/>
                      <a:ea typeface="제주명조" panose="02000300000000000000" pitchFamily="2" charset="-127"/>
                    </a:rPr>
                    <a:t> 전치 행렬 곱하고</a:t>
                  </a:r>
                  <a:endParaRPr lang="en-US" altLang="ko-KR" sz="1600" dirty="0">
                    <a:solidFill>
                      <a:schemeClr val="bg2">
                        <a:lumMod val="25000"/>
                      </a:schemeClr>
                    </a:solidFill>
                    <a:latin typeface="제주명조" panose="02000300000000000000" pitchFamily="2" charset="-127"/>
                    <a:ea typeface="제주명조" panose="02000300000000000000" pitchFamily="2" charset="-127"/>
                  </a:endParaRPr>
                </a:p>
                <a:p>
                  <a:pPr algn="ctr"/>
                  <a14:m>
                    <m:oMath xmlns:m="http://schemas.openxmlformats.org/officeDocument/2006/math">
                      <m:sSup>
                        <m:sSupPr>
                          <m:ctrlPr>
                            <a:rPr lang="en-US" altLang="ko-KR" sz="1600" i="1" smtClean="0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제주명조" panose="02000300000000000000" pitchFamily="2" charset="-127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altLang="ko-KR" sz="1600" b="0" i="0" smtClean="0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제주명조" panose="02000300000000000000" pitchFamily="2" charset="-127"/>
                            </a:rPr>
                            <m:t>(</m:t>
                          </m:r>
                          <m:r>
                            <m:rPr>
                              <m:nor/>
                            </m:rPr>
                            <a:rPr lang="en-US" altLang="ko-KR" sz="1600" dirty="0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제주명조" panose="02000300000000000000" pitchFamily="2" charset="-127"/>
                              <a:ea typeface="제주명조" panose="02000300000000000000" pitchFamily="2" charset="-127"/>
                            </a:rPr>
                            <m:t>input</m:t>
                          </m:r>
                          <m:r>
                            <m:rPr>
                              <m:nor/>
                            </m:rPr>
                            <a:rPr lang="en-US" altLang="ko-KR" sz="1600" dirty="0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제주명조" panose="02000300000000000000" pitchFamily="2" charset="-127"/>
                              <a:ea typeface="제주명조" panose="02000300000000000000" pitchFamily="2" charset="-127"/>
                            </a:rPr>
                            <m:t>.</m:t>
                          </m:r>
                          <m:r>
                            <m:rPr>
                              <m:nor/>
                            </m:rPr>
                            <a:rPr lang="en-US" altLang="ko-KR" sz="1600" dirty="0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제주명조" panose="02000300000000000000" pitchFamily="2" charset="-127"/>
                              <a:ea typeface="제주명조" panose="02000300000000000000" pitchFamily="2" charset="-127"/>
                            </a:rPr>
                            <m:t>size</m:t>
                          </m:r>
                          <m:r>
                            <a:rPr lang="en-US" altLang="ko-KR" sz="1600" b="0" i="1" dirty="0" smtClean="0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제주명조" panose="02000300000000000000" pitchFamily="2" charset="-127"/>
                            </a:rPr>
                            <m:t>)</m:t>
                          </m:r>
                        </m:e>
                        <m:sup>
                          <m:r>
                            <a:rPr lang="en-US" altLang="ko-KR" sz="1600" b="0" i="1" smtClean="0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제주명조" panose="02000300000000000000" pitchFamily="2" charset="-127"/>
                            </a:rPr>
                            <m:t>2</m:t>
                          </m:r>
                        </m:sup>
                      </m:sSup>
                    </m:oMath>
                  </a14:m>
                  <a:r>
                    <a:rPr lang="en-US" altLang="ko-KR" sz="1600" dirty="0">
                      <a:solidFill>
                        <a:schemeClr val="bg2">
                          <a:lumMod val="25000"/>
                        </a:schemeClr>
                      </a:solidFill>
                      <a:latin typeface="제주명조" panose="02000300000000000000" pitchFamily="2" charset="-127"/>
                      <a:ea typeface="제주명조" panose="02000300000000000000" pitchFamily="2" charset="-127"/>
                    </a:rPr>
                    <a:t> </a:t>
                  </a:r>
                  <a:r>
                    <a:rPr lang="ko-KR" altLang="en-US" sz="1600" dirty="0">
                      <a:solidFill>
                        <a:schemeClr val="bg2">
                          <a:lumMod val="25000"/>
                        </a:schemeClr>
                      </a:solidFill>
                      <a:latin typeface="제주명조" panose="02000300000000000000" pitchFamily="2" charset="-127"/>
                      <a:ea typeface="제주명조" panose="02000300000000000000" pitchFamily="2" charset="-127"/>
                    </a:rPr>
                    <a:t>로 나눠준다</a:t>
                  </a:r>
                  <a:endParaRPr lang="en-US" altLang="ko-KR" sz="1600" dirty="0">
                    <a:solidFill>
                      <a:schemeClr val="bg2">
                        <a:lumMod val="25000"/>
                      </a:schemeClr>
                    </a:solidFill>
                    <a:latin typeface="제주명조" panose="02000300000000000000" pitchFamily="2" charset="-127"/>
                    <a:ea typeface="제주명조" panose="02000300000000000000" pitchFamily="2" charset="-127"/>
                  </a:endParaRPr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9A5FBE2B-459A-4F4A-BEF0-A1423A17007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0798" y="6142912"/>
                  <a:ext cx="2715522" cy="605871"/>
                </a:xfrm>
                <a:prstGeom prst="rect">
                  <a:avLst/>
                </a:prstGeom>
                <a:blipFill>
                  <a:blip r:embed="rId4"/>
                  <a:stretch>
                    <a:fillRect t="-3030" b="-909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09860120-EBAC-462A-8C34-D19402AA4776}"/>
                </a:ext>
              </a:extLst>
            </p:cNvPr>
            <p:cNvSpPr txBox="1"/>
            <p:nvPr/>
          </p:nvSpPr>
          <p:spPr>
            <a:xfrm>
              <a:off x="860798" y="6813920"/>
              <a:ext cx="271552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2">
                      <a:lumMod val="25000"/>
                    </a:schemeClr>
                  </a:solidFill>
                  <a:latin typeface="제주명조" panose="02000300000000000000" pitchFamily="2" charset="-127"/>
                  <a:ea typeface="제주명조" panose="02000300000000000000" pitchFamily="2" charset="-127"/>
                </a:rPr>
                <a:t>global </a:t>
              </a:r>
              <a:r>
                <a:rPr lang="en-US" altLang="ko-KR" sz="1600" dirty="0" err="1">
                  <a:solidFill>
                    <a:schemeClr val="bg2">
                      <a:lumMod val="25000"/>
                    </a:schemeClr>
                  </a:solidFill>
                  <a:latin typeface="제주명조" panose="02000300000000000000" pitchFamily="2" charset="-127"/>
                  <a:ea typeface="제주명조" panose="02000300000000000000" pitchFamily="2" charset="-127"/>
                </a:rPr>
                <a:t>attangement</a:t>
              </a:r>
              <a:r>
                <a:rPr lang="en-US" altLang="ko-KR" sz="1600" dirty="0">
                  <a:solidFill>
                    <a:schemeClr val="bg2">
                      <a:lumMod val="25000"/>
                    </a:schemeClr>
                  </a:solidFill>
                  <a:latin typeface="제주명조" panose="02000300000000000000" pitchFamily="2" charset="-127"/>
                  <a:ea typeface="제주명조" panose="02000300000000000000" pitchFamily="2" charset="-127"/>
                </a:rPr>
                <a:t> </a:t>
              </a:r>
              <a:r>
                <a:rPr lang="ko-KR" altLang="en-US" sz="1600" dirty="0">
                  <a:solidFill>
                    <a:schemeClr val="bg2">
                      <a:lumMod val="25000"/>
                    </a:schemeClr>
                  </a:solidFill>
                  <a:latin typeface="제주명조" panose="02000300000000000000" pitchFamily="2" charset="-127"/>
                  <a:ea typeface="제주명조" panose="02000300000000000000" pitchFamily="2" charset="-127"/>
                </a:rPr>
                <a:t>아닌</a:t>
              </a:r>
              <a:endParaRPr lang="en-US" altLang="ko-KR" sz="1600" dirty="0">
                <a:solidFill>
                  <a:schemeClr val="bg2">
                    <a:lumMod val="2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endParaRPr>
            </a:p>
            <a:p>
              <a:pPr algn="ctr"/>
              <a:r>
                <a:rPr lang="en-US" altLang="ko-KR" sz="1600" dirty="0">
                  <a:solidFill>
                    <a:schemeClr val="bg2">
                      <a:lumMod val="25000"/>
                    </a:schemeClr>
                  </a:solidFill>
                  <a:latin typeface="제주명조" panose="02000300000000000000" pitchFamily="2" charset="-127"/>
                  <a:ea typeface="제주명조" panose="02000300000000000000" pitchFamily="2" charset="-127"/>
                </a:rPr>
                <a:t>texture</a:t>
              </a:r>
              <a:r>
                <a:rPr lang="ko-KR" altLang="en-US" sz="1600" dirty="0">
                  <a:solidFill>
                    <a:schemeClr val="bg2">
                      <a:lumMod val="25000"/>
                    </a:schemeClr>
                  </a:solidFill>
                  <a:latin typeface="제주명조" panose="02000300000000000000" pitchFamily="2" charset="-127"/>
                  <a:ea typeface="제주명조" panose="02000300000000000000" pitchFamily="2" charset="-127"/>
                </a:rPr>
                <a:t> 정보</a:t>
              </a:r>
              <a:endParaRPr lang="en-US" altLang="ko-KR" sz="1600" dirty="0">
                <a:solidFill>
                  <a:schemeClr val="bg2">
                    <a:lumMod val="2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endParaRPr>
            </a:p>
          </p:txBody>
        </p:sp>
      </p:grpSp>
      <p:pic>
        <p:nvPicPr>
          <p:cNvPr id="38" name="그림 37">
            <a:extLst>
              <a:ext uri="{FF2B5EF4-FFF2-40B4-BE49-F238E27FC236}">
                <a16:creationId xmlns:a16="http://schemas.microsoft.com/office/drawing/2014/main" id="{EA585F32-21F5-41FE-99E2-F4B614F4656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1199" t="26767" r="40842" b="56318"/>
          <a:stretch/>
        </p:blipFill>
        <p:spPr>
          <a:xfrm>
            <a:off x="759259" y="5229053"/>
            <a:ext cx="4627983" cy="1160062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E09F25BA-9B18-42D8-8335-29CB0F84EF0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2449" t="50943" r="34796" b="34150"/>
          <a:stretch/>
        </p:blipFill>
        <p:spPr>
          <a:xfrm>
            <a:off x="6979140" y="1184211"/>
            <a:ext cx="2774304" cy="1022292"/>
          </a:xfrm>
          <a:prstGeom prst="rect">
            <a:avLst/>
          </a:prstGeom>
        </p:spPr>
      </p:pic>
      <p:grpSp>
        <p:nvGrpSpPr>
          <p:cNvPr id="46" name="그룹 45">
            <a:extLst>
              <a:ext uri="{FF2B5EF4-FFF2-40B4-BE49-F238E27FC236}">
                <a16:creationId xmlns:a16="http://schemas.microsoft.com/office/drawing/2014/main" id="{C4569C00-D4FB-4D8B-A010-117DA365F73B}"/>
              </a:ext>
            </a:extLst>
          </p:cNvPr>
          <p:cNvGrpSpPr/>
          <p:nvPr/>
        </p:nvGrpSpPr>
        <p:grpSpPr>
          <a:xfrm>
            <a:off x="743303" y="4430850"/>
            <a:ext cx="2715522" cy="727060"/>
            <a:chOff x="844842" y="5462819"/>
            <a:chExt cx="2715522" cy="727060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249CBE0A-A99B-443D-8BF5-0C643B22A111}"/>
                </a:ext>
              </a:extLst>
            </p:cNvPr>
            <p:cNvSpPr/>
            <p:nvPr/>
          </p:nvSpPr>
          <p:spPr>
            <a:xfrm>
              <a:off x="860798" y="5462819"/>
              <a:ext cx="2699566" cy="727060"/>
            </a:xfrm>
            <a:prstGeom prst="rect">
              <a:avLst/>
            </a:prstGeom>
            <a:solidFill>
              <a:srgbClr val="F2F4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DA637883-B070-4446-AF1E-8641E072FFBD}"/>
                </a:ext>
              </a:extLst>
            </p:cNvPr>
            <p:cNvSpPr txBox="1"/>
            <p:nvPr/>
          </p:nvSpPr>
          <p:spPr>
            <a:xfrm>
              <a:off x="844842" y="5533962"/>
              <a:ext cx="271552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2">
                      <a:lumMod val="25000"/>
                    </a:schemeClr>
                  </a:solidFill>
                  <a:latin typeface="제주명조" panose="02000300000000000000" pitchFamily="2" charset="-127"/>
                  <a:ea typeface="제주명조" panose="02000300000000000000" pitchFamily="2" charset="-127"/>
                </a:rPr>
                <a:t>input</a:t>
              </a:r>
              <a:r>
                <a:rPr lang="ko-KR" altLang="en-US" sz="1600" dirty="0">
                  <a:solidFill>
                    <a:schemeClr val="bg2">
                      <a:lumMod val="25000"/>
                    </a:schemeClr>
                  </a:solidFill>
                  <a:latin typeface="제주명조" panose="02000300000000000000" pitchFamily="2" charset="-127"/>
                  <a:ea typeface="제주명조" panose="02000300000000000000" pitchFamily="2" charset="-127"/>
                </a:rPr>
                <a:t>의 </a:t>
              </a:r>
              <a:r>
                <a:rPr lang="en-US" altLang="ko-KR" sz="1600" dirty="0" err="1">
                  <a:solidFill>
                    <a:schemeClr val="bg2">
                      <a:lumMod val="25000"/>
                    </a:schemeClr>
                  </a:solidFill>
                  <a:latin typeface="제주명조" panose="02000300000000000000" pitchFamily="2" charset="-127"/>
                  <a:ea typeface="제주명조" panose="02000300000000000000" pitchFamily="2" charset="-127"/>
                </a:rPr>
                <a:t>GramMatrix</a:t>
              </a:r>
              <a:r>
                <a:rPr lang="ko-KR" altLang="en-US" sz="1600" dirty="0">
                  <a:solidFill>
                    <a:schemeClr val="bg2">
                      <a:lumMod val="25000"/>
                    </a:schemeClr>
                  </a:solidFill>
                  <a:latin typeface="제주명조" panose="02000300000000000000" pitchFamily="2" charset="-127"/>
                  <a:ea typeface="제주명조" panose="02000300000000000000" pitchFamily="2" charset="-127"/>
                </a:rPr>
                <a:t>와</a:t>
              </a:r>
              <a:endParaRPr lang="en-US" altLang="ko-KR" sz="1600" dirty="0">
                <a:solidFill>
                  <a:schemeClr val="bg2">
                    <a:lumMod val="2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endParaRPr>
            </a:p>
            <a:p>
              <a:pPr algn="ctr"/>
              <a:r>
                <a:rPr lang="en-US" altLang="ko-KR" sz="1600" dirty="0">
                  <a:solidFill>
                    <a:schemeClr val="bg2">
                      <a:lumMod val="25000"/>
                    </a:schemeClr>
                  </a:solidFill>
                  <a:latin typeface="제주명조" panose="02000300000000000000" pitchFamily="2" charset="-127"/>
                  <a:ea typeface="제주명조" panose="02000300000000000000" pitchFamily="2" charset="-127"/>
                </a:rPr>
                <a:t>target</a:t>
              </a:r>
              <a:r>
                <a:rPr lang="ko-KR" altLang="en-US" sz="1600" dirty="0">
                  <a:solidFill>
                    <a:schemeClr val="bg2">
                      <a:lumMod val="25000"/>
                    </a:schemeClr>
                  </a:solidFill>
                  <a:latin typeface="제주명조" panose="02000300000000000000" pitchFamily="2" charset="-127"/>
                  <a:ea typeface="제주명조" panose="02000300000000000000" pitchFamily="2" charset="-127"/>
                </a:rPr>
                <a:t>의 </a:t>
              </a:r>
              <a:r>
                <a:rPr lang="en-US" altLang="ko-KR" sz="1600" dirty="0" err="1">
                  <a:solidFill>
                    <a:schemeClr val="bg2">
                      <a:lumMod val="25000"/>
                    </a:schemeClr>
                  </a:solidFill>
                  <a:latin typeface="제주명조" panose="02000300000000000000" pitchFamily="2" charset="-127"/>
                  <a:ea typeface="제주명조" panose="02000300000000000000" pitchFamily="2" charset="-127"/>
                </a:rPr>
                <a:t>MSELoss</a:t>
              </a:r>
              <a:r>
                <a:rPr lang="ko-KR" altLang="en-US" sz="1600" dirty="0">
                  <a:solidFill>
                    <a:schemeClr val="bg2">
                      <a:lumMod val="25000"/>
                    </a:schemeClr>
                  </a:solidFill>
                  <a:latin typeface="제주명조" panose="02000300000000000000" pitchFamily="2" charset="-127"/>
                  <a:ea typeface="제주명조" panose="02000300000000000000" pitchFamily="2" charset="-127"/>
                </a:rPr>
                <a:t> 계산</a:t>
              </a:r>
              <a:endParaRPr lang="en-US" altLang="ko-KR" sz="1600" dirty="0">
                <a:solidFill>
                  <a:schemeClr val="bg2">
                    <a:lumMod val="2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endParaRPr>
            </a:p>
          </p:txBody>
        </p: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BDEDDDF5-0DC2-4C2F-B82B-F18A39519CB8}"/>
              </a:ext>
            </a:extLst>
          </p:cNvPr>
          <p:cNvSpPr txBox="1"/>
          <p:nvPr/>
        </p:nvSpPr>
        <p:spPr>
          <a:xfrm>
            <a:off x="9777378" y="1402970"/>
            <a:ext cx="21696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l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은 레이어</a:t>
            </a:r>
            <a:endParaRPr lang="en-US" altLang="ko-KR" sz="1600" dirty="0">
              <a:solidFill>
                <a:schemeClr val="bg2">
                  <a:lumMod val="25000"/>
                </a:schemeClr>
              </a:solidFill>
              <a:latin typeface="제주명조" panose="02000300000000000000" pitchFamily="2" charset="-127"/>
              <a:ea typeface="제주명조" panose="02000300000000000000" pitchFamily="2" charset="-127"/>
            </a:endParaRPr>
          </a:p>
          <a:p>
            <a:pPr algn="ctr"/>
            <a:r>
              <a:rPr lang="en-US" altLang="ko-KR" sz="1600" dirty="0" err="1">
                <a:solidFill>
                  <a:schemeClr val="bg2">
                    <a:lumMod val="2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i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, j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는 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filter, k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는 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pixel</a:t>
            </a: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F0EA294F-5E20-4049-9FA0-A61BD058F7D2}"/>
              </a:ext>
            </a:extLst>
          </p:cNvPr>
          <p:cNvSpPr/>
          <p:nvPr/>
        </p:nvSpPr>
        <p:spPr>
          <a:xfrm>
            <a:off x="8534159" y="408882"/>
            <a:ext cx="341285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800" dirty="0">
                <a:hlinkClick r:id="rId7"/>
              </a:rPr>
              <a:t>https://m.blog.naver.com/PostView.nhn?blogId=atelierjpro&amp;logNo=221180412283&amp;proxyReferer=https%3A%2F%2Fwww.google.com%2F</a:t>
            </a:r>
            <a:endParaRPr lang="ko-KR" altLang="en-US" sz="800" dirty="0"/>
          </a:p>
        </p:txBody>
      </p:sp>
      <p:pic>
        <p:nvPicPr>
          <p:cNvPr id="53" name="그림 52">
            <a:extLst>
              <a:ext uri="{FF2B5EF4-FFF2-40B4-BE49-F238E27FC236}">
                <a16:creationId xmlns:a16="http://schemas.microsoft.com/office/drawing/2014/main" id="{4B373F0E-6ED6-4264-AD46-B876AC8C12D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7729" t="31852" r="6833" b="5962"/>
          <a:stretch/>
        </p:blipFill>
        <p:spPr>
          <a:xfrm>
            <a:off x="7162590" y="2695319"/>
            <a:ext cx="4270151" cy="1748255"/>
          </a:xfrm>
          <a:prstGeom prst="rect">
            <a:avLst/>
          </a:prstGeom>
        </p:spPr>
      </p:pic>
      <p:sp>
        <p:nvSpPr>
          <p:cNvPr id="54" name="직사각형 53">
            <a:extLst>
              <a:ext uri="{FF2B5EF4-FFF2-40B4-BE49-F238E27FC236}">
                <a16:creationId xmlns:a16="http://schemas.microsoft.com/office/drawing/2014/main" id="{6147F4E0-45F0-46AE-9FA4-CDCEA1F6F980}"/>
              </a:ext>
            </a:extLst>
          </p:cNvPr>
          <p:cNvSpPr/>
          <p:nvPr/>
        </p:nvSpPr>
        <p:spPr>
          <a:xfrm>
            <a:off x="9313622" y="217442"/>
            <a:ext cx="250902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ko-KR" sz="800" dirty="0">
                <a:hlinkClick r:id="rId9"/>
              </a:rPr>
              <a:t>https://www.youtube.com/watch?v=DEK-W5cxG-g</a:t>
            </a:r>
            <a:endParaRPr lang="ko-KR" altLang="en-US" sz="800" dirty="0"/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id="{4F22F0DD-858E-498E-8D0F-48E5A4A35DC7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1864" t="40706" r="68583" b="52592"/>
          <a:stretch/>
        </p:blipFill>
        <p:spPr>
          <a:xfrm>
            <a:off x="7174349" y="2380575"/>
            <a:ext cx="1431171" cy="275936"/>
          </a:xfrm>
          <a:prstGeom prst="rect">
            <a:avLst/>
          </a:prstGeom>
        </p:spPr>
      </p:pic>
      <p:grpSp>
        <p:nvGrpSpPr>
          <p:cNvPr id="65" name="그룹 64">
            <a:extLst>
              <a:ext uri="{FF2B5EF4-FFF2-40B4-BE49-F238E27FC236}">
                <a16:creationId xmlns:a16="http://schemas.microsoft.com/office/drawing/2014/main" id="{EB903907-A2C1-4468-9D47-65893F47E2CF}"/>
              </a:ext>
            </a:extLst>
          </p:cNvPr>
          <p:cNvGrpSpPr/>
          <p:nvPr/>
        </p:nvGrpSpPr>
        <p:grpSpPr>
          <a:xfrm>
            <a:off x="7162590" y="5198780"/>
            <a:ext cx="4270151" cy="1104091"/>
            <a:chOff x="5970433" y="864362"/>
            <a:chExt cx="4270151" cy="1104091"/>
          </a:xfrm>
        </p:grpSpPr>
        <p:pic>
          <p:nvPicPr>
            <p:cNvPr id="56" name="그림 55">
              <a:extLst>
                <a:ext uri="{FF2B5EF4-FFF2-40B4-BE49-F238E27FC236}">
                  <a16:creationId xmlns:a16="http://schemas.microsoft.com/office/drawing/2014/main" id="{FAA86F82-BB67-45CB-8CCE-2A9CD217EE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7729" t="54766" r="6833" b="5961"/>
            <a:stretch/>
          </p:blipFill>
          <p:spPr>
            <a:xfrm>
              <a:off x="5970433" y="864362"/>
              <a:ext cx="4270151" cy="1104091"/>
            </a:xfrm>
            <a:prstGeom prst="rect">
              <a:avLst/>
            </a:prstGeom>
          </p:spPr>
        </p:pic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B9BF8A5F-FAF1-498C-8608-D77F89E3A6E1}"/>
                </a:ext>
              </a:extLst>
            </p:cNvPr>
            <p:cNvSpPr/>
            <p:nvPr/>
          </p:nvSpPr>
          <p:spPr>
            <a:xfrm>
              <a:off x="7101840" y="1302338"/>
              <a:ext cx="1486573" cy="2417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직사각형 58">
                  <a:extLst>
                    <a:ext uri="{FF2B5EF4-FFF2-40B4-BE49-F238E27FC236}">
                      <a16:creationId xmlns:a16="http://schemas.microsoft.com/office/drawing/2014/main" id="{21C1BDF8-19A2-405E-A579-38B24C310F14}"/>
                    </a:ext>
                  </a:extLst>
                </p:cNvPr>
                <p:cNvSpPr/>
                <p:nvPr/>
              </p:nvSpPr>
              <p:spPr>
                <a:xfrm>
                  <a:off x="7075883" y="1633043"/>
                  <a:ext cx="1486573" cy="24176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ea typeface="제주고딕" panose="02000300000000000000" pitchFamily="2" charset="-127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ea typeface="제주고딕" panose="02000300000000000000" pitchFamily="2" charset="-127"/>
                            </a:rPr>
                            <m:t>𝐹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ea typeface="제주고딕" panose="02000300000000000000" pitchFamily="2" charset="-127"/>
                            </a:rPr>
                            <m:t>0</m:t>
                          </m:r>
                          <m:r>
                            <a:rPr lang="en-US" altLang="ko-KR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ea typeface="제주고딕" panose="02000300000000000000" pitchFamily="2" charset="-127"/>
                            </a:rPr>
                            <m:t>𝑘</m:t>
                          </m:r>
                        </m:sub>
                      </m:sSub>
                    </m:oMath>
                  </a14:m>
                  <a:r>
                    <a:rPr lang="en-US" altLang="ko-KR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a typeface="제주고딕" panose="02000300000000000000" pitchFamily="2" charset="-127"/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ea typeface="제주고딕" panose="02000300000000000000" pitchFamily="2" charset="-127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ea typeface="제주고딕" panose="02000300000000000000" pitchFamily="2" charset="-127"/>
                            </a:rPr>
                            <m:t>𝐹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ea typeface="제주고딕" panose="02000300000000000000" pitchFamily="2" charset="-127"/>
                            </a:rPr>
                            <m:t>1</m:t>
                          </m:r>
                          <m:r>
                            <a:rPr lang="en-US" altLang="ko-KR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ea typeface="제주고딕" panose="02000300000000000000" pitchFamily="2" charset="-127"/>
                            </a:rPr>
                            <m:t>𝑘</m:t>
                          </m:r>
                        </m:sub>
                      </m:sSub>
                    </m:oMath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59" name="직사각형 58">
                  <a:extLst>
                    <a:ext uri="{FF2B5EF4-FFF2-40B4-BE49-F238E27FC236}">
                      <a16:creationId xmlns:a16="http://schemas.microsoft.com/office/drawing/2014/main" id="{21C1BDF8-19A2-405E-A579-38B24C310F1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75883" y="1633043"/>
                  <a:ext cx="1486573" cy="241762"/>
                </a:xfrm>
                <a:prstGeom prst="rect">
                  <a:avLst/>
                </a:prstGeom>
                <a:blipFill>
                  <a:blip r:embed="rId11"/>
                  <a:stretch>
                    <a:fillRect b="-30000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E665456A-A48B-4CE0-869E-AF88BCB6D4BE}"/>
                </a:ext>
              </a:extLst>
            </p:cNvPr>
            <p:cNvSpPr/>
            <p:nvPr/>
          </p:nvSpPr>
          <p:spPr>
            <a:xfrm>
              <a:off x="8669999" y="1643167"/>
              <a:ext cx="1486573" cy="2417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직사각형 60">
                  <a:extLst>
                    <a:ext uri="{FF2B5EF4-FFF2-40B4-BE49-F238E27FC236}">
                      <a16:creationId xmlns:a16="http://schemas.microsoft.com/office/drawing/2014/main" id="{7405CD0A-652D-44A5-8680-F94340E12712}"/>
                    </a:ext>
                  </a:extLst>
                </p:cNvPr>
                <p:cNvSpPr/>
                <p:nvPr/>
              </p:nvSpPr>
              <p:spPr>
                <a:xfrm>
                  <a:off x="7246159" y="1220679"/>
                  <a:ext cx="1197934" cy="385939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ko-KR" i="1" smtClean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  <a:ea typeface="제주고딕" panose="02000300000000000000" pitchFamily="2" charset="-127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altLang="ko-KR" i="1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제주고딕" panose="02000300000000000000" pitchFamily="2" charset="-127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제주고딕" panose="02000300000000000000" pitchFamily="2" charset="-127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제주고딕" panose="02000300000000000000" pitchFamily="2" charset="-127"/>
                                  </a:rPr>
                                  <m:t>0</m:t>
                                </m:r>
                                <m:r>
                                  <a:rPr lang="en-US" altLang="ko-KR" b="0" i="1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제주고딕" panose="02000300000000000000" pitchFamily="2" charset="-127"/>
                                  </a:rPr>
                                  <m:t>𝑘</m:t>
                                </m:r>
                              </m:sub>
                            </m:sSub>
                          </m:e>
                          <m:sup>
                            <m:r>
                              <a:rPr lang="en-US" altLang="ko-KR" b="0" i="1" smtClean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  <a:ea typeface="제주고딕" panose="02000300000000000000" pitchFamily="2" charset="-127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ko-KR" altLang="en-US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제주고딕" panose="02000300000000000000" pitchFamily="2" charset="-127"/>
                    <a:ea typeface="제주고딕" panose="02000300000000000000" pitchFamily="2" charset="-127"/>
                  </a:endParaRPr>
                </a:p>
              </p:txBody>
            </p:sp>
          </mc:Choice>
          <mc:Fallback xmlns="">
            <p:sp>
              <p:nvSpPr>
                <p:cNvPr id="61" name="직사각형 60">
                  <a:extLst>
                    <a:ext uri="{FF2B5EF4-FFF2-40B4-BE49-F238E27FC236}">
                      <a16:creationId xmlns:a16="http://schemas.microsoft.com/office/drawing/2014/main" id="{7405CD0A-652D-44A5-8680-F94340E1271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46159" y="1220679"/>
                  <a:ext cx="1197934" cy="385939"/>
                </a:xfrm>
                <a:prstGeom prst="rect">
                  <a:avLst/>
                </a:prstGeom>
                <a:blipFill>
                  <a:blip r:embed="rId12"/>
                  <a:stretch>
                    <a:fillRect b="-156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직사각형 62">
                  <a:extLst>
                    <a:ext uri="{FF2B5EF4-FFF2-40B4-BE49-F238E27FC236}">
                      <a16:creationId xmlns:a16="http://schemas.microsoft.com/office/drawing/2014/main" id="{08D72811-A996-4521-B18E-A7C9A8FE2AD4}"/>
                    </a:ext>
                  </a:extLst>
                </p:cNvPr>
                <p:cNvSpPr/>
                <p:nvPr/>
              </p:nvSpPr>
              <p:spPr>
                <a:xfrm>
                  <a:off x="8820497" y="1571078"/>
                  <a:ext cx="1197934" cy="385939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ko-KR" i="1" smtClean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  <a:ea typeface="제주고딕" panose="02000300000000000000" pitchFamily="2" charset="-127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altLang="ko-KR" i="1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제주고딕" panose="02000300000000000000" pitchFamily="2" charset="-127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제주고딕" panose="02000300000000000000" pitchFamily="2" charset="-127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제주고딕" panose="02000300000000000000" pitchFamily="2" charset="-127"/>
                                  </a:rPr>
                                  <m:t>1</m:t>
                                </m:r>
                                <m:r>
                                  <a:rPr lang="en-US" altLang="ko-KR" b="0" i="1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제주고딕" panose="02000300000000000000" pitchFamily="2" charset="-127"/>
                                  </a:rPr>
                                  <m:t>𝑘</m:t>
                                </m:r>
                              </m:sub>
                            </m:sSub>
                          </m:e>
                          <m:sup>
                            <m:r>
                              <a:rPr lang="en-US" altLang="ko-KR" b="0" i="1" smtClean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  <a:ea typeface="제주고딕" panose="02000300000000000000" pitchFamily="2" charset="-127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ko-KR" altLang="en-US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제주고딕" panose="02000300000000000000" pitchFamily="2" charset="-127"/>
                    <a:ea typeface="제주고딕" panose="02000300000000000000" pitchFamily="2" charset="-127"/>
                  </a:endParaRPr>
                </a:p>
              </p:txBody>
            </p:sp>
          </mc:Choice>
          <mc:Fallback xmlns="">
            <p:sp>
              <p:nvSpPr>
                <p:cNvPr id="63" name="직사각형 62">
                  <a:extLst>
                    <a:ext uri="{FF2B5EF4-FFF2-40B4-BE49-F238E27FC236}">
                      <a16:creationId xmlns:a16="http://schemas.microsoft.com/office/drawing/2014/main" id="{08D72811-A996-4521-B18E-A7C9A8FE2AD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20497" y="1571078"/>
                  <a:ext cx="1197934" cy="385939"/>
                </a:xfrm>
                <a:prstGeom prst="rect">
                  <a:avLst/>
                </a:prstGeom>
                <a:blipFill>
                  <a:blip r:embed="rId13"/>
                  <a:stretch>
                    <a:fillRect b="-158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직사각형 63">
                  <a:extLst>
                    <a:ext uri="{FF2B5EF4-FFF2-40B4-BE49-F238E27FC236}">
                      <a16:creationId xmlns:a16="http://schemas.microsoft.com/office/drawing/2014/main" id="{AFF303AC-B21F-4537-8BC2-30D0BAD2F28B}"/>
                    </a:ext>
                  </a:extLst>
                </p:cNvPr>
                <p:cNvSpPr/>
                <p:nvPr/>
              </p:nvSpPr>
              <p:spPr>
                <a:xfrm>
                  <a:off x="8669999" y="1294411"/>
                  <a:ext cx="1486573" cy="24176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ea typeface="제주고딕" panose="02000300000000000000" pitchFamily="2" charset="-127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ea typeface="제주고딕" panose="02000300000000000000" pitchFamily="2" charset="-127"/>
                            </a:rPr>
                            <m:t>𝐹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ea typeface="제주고딕" panose="02000300000000000000" pitchFamily="2" charset="-127"/>
                            </a:rPr>
                            <m:t>1</m:t>
                          </m:r>
                          <m:r>
                            <a:rPr lang="en-US" altLang="ko-KR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ea typeface="제주고딕" panose="02000300000000000000" pitchFamily="2" charset="-127"/>
                            </a:rPr>
                            <m:t>𝑘</m:t>
                          </m:r>
                        </m:sub>
                      </m:sSub>
                    </m:oMath>
                  </a14:m>
                  <a:r>
                    <a:rPr lang="en-US" altLang="ko-KR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a typeface="제주고딕" panose="02000300000000000000" pitchFamily="2" charset="-127"/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ea typeface="제주고딕" panose="02000300000000000000" pitchFamily="2" charset="-127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ea typeface="제주고딕" panose="02000300000000000000" pitchFamily="2" charset="-127"/>
                            </a:rPr>
                            <m:t>𝐹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ea typeface="제주고딕" panose="02000300000000000000" pitchFamily="2" charset="-127"/>
                            </a:rPr>
                            <m:t>0</m:t>
                          </m:r>
                          <m:r>
                            <a:rPr lang="en-US" altLang="ko-KR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ea typeface="제주고딕" panose="02000300000000000000" pitchFamily="2" charset="-127"/>
                            </a:rPr>
                            <m:t>𝑘</m:t>
                          </m:r>
                        </m:sub>
                      </m:sSub>
                    </m:oMath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64" name="직사각형 63">
                  <a:extLst>
                    <a:ext uri="{FF2B5EF4-FFF2-40B4-BE49-F238E27FC236}">
                      <a16:creationId xmlns:a16="http://schemas.microsoft.com/office/drawing/2014/main" id="{AFF303AC-B21F-4537-8BC2-30D0BAD2F28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69999" y="1294411"/>
                  <a:ext cx="1486573" cy="241762"/>
                </a:xfrm>
                <a:prstGeom prst="rect">
                  <a:avLst/>
                </a:prstGeom>
                <a:blipFill>
                  <a:blip r:embed="rId14"/>
                  <a:stretch>
                    <a:fillRect b="-32500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6" name="화살표: 아래쪽 65">
            <a:extLst>
              <a:ext uri="{FF2B5EF4-FFF2-40B4-BE49-F238E27FC236}">
                <a16:creationId xmlns:a16="http://schemas.microsoft.com/office/drawing/2014/main" id="{C062EBA8-F2FC-42D8-991A-82F757B821A8}"/>
              </a:ext>
            </a:extLst>
          </p:cNvPr>
          <p:cNvSpPr/>
          <p:nvPr/>
        </p:nvSpPr>
        <p:spPr>
          <a:xfrm>
            <a:off x="9013185" y="4569533"/>
            <a:ext cx="568960" cy="584775"/>
          </a:xfrm>
          <a:prstGeom prst="downArrow">
            <a:avLst/>
          </a:prstGeom>
          <a:solidFill>
            <a:srgbClr val="A1D7D7"/>
          </a:solidFill>
          <a:ln>
            <a:solidFill>
              <a:srgbClr val="A1D7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B6D620CD-89D6-43E2-AF58-2D6F688D0C80}"/>
              </a:ext>
            </a:extLst>
          </p:cNvPr>
          <p:cNvSpPr/>
          <p:nvPr/>
        </p:nvSpPr>
        <p:spPr>
          <a:xfrm>
            <a:off x="8432463" y="4667288"/>
            <a:ext cx="173040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covariance</a:t>
            </a:r>
            <a:endParaRPr lang="ko-KR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381836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331F1EB5-412E-4266-94FF-CF65D2FFCC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72" t="22041" r="43597" b="27619"/>
          <a:stretch/>
        </p:blipFill>
        <p:spPr>
          <a:xfrm>
            <a:off x="899024" y="1649409"/>
            <a:ext cx="7740282" cy="4056523"/>
          </a:xfrm>
          <a:prstGeom prst="rect">
            <a:avLst/>
          </a:prstGeom>
        </p:spPr>
      </p:pic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F9C49033-AC62-4D81-B80E-BC6DDC923218}"/>
              </a:ext>
            </a:extLst>
          </p:cNvPr>
          <p:cNvCxnSpPr>
            <a:cxnSpLocks/>
          </p:cNvCxnSpPr>
          <p:nvPr/>
        </p:nvCxnSpPr>
        <p:spPr>
          <a:xfrm>
            <a:off x="1064268" y="827893"/>
            <a:ext cx="10745566" cy="0"/>
          </a:xfrm>
          <a:prstGeom prst="line">
            <a:avLst/>
          </a:prstGeom>
          <a:ln w="57150">
            <a:solidFill>
              <a:srgbClr val="A1D7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>
            <a:extLst>
              <a:ext uri="{FF2B5EF4-FFF2-40B4-BE49-F238E27FC236}">
                <a16:creationId xmlns:a16="http://schemas.microsoft.com/office/drawing/2014/main" id="{4D30A374-5109-427A-91CD-5D6006626EB2}"/>
              </a:ext>
            </a:extLst>
          </p:cNvPr>
          <p:cNvGrpSpPr/>
          <p:nvPr/>
        </p:nvGrpSpPr>
        <p:grpSpPr>
          <a:xfrm>
            <a:off x="180232" y="108086"/>
            <a:ext cx="762000" cy="762000"/>
            <a:chOff x="4459393" y="904565"/>
            <a:chExt cx="762000" cy="762000"/>
          </a:xfrm>
        </p:grpSpPr>
        <p:sp>
          <p:nvSpPr>
            <p:cNvPr id="24" name="자유형: 도형 23">
              <a:extLst>
                <a:ext uri="{FF2B5EF4-FFF2-40B4-BE49-F238E27FC236}">
                  <a16:creationId xmlns:a16="http://schemas.microsoft.com/office/drawing/2014/main" id="{14FF68D6-A21B-45CD-A5A4-621C55641F58}"/>
                </a:ext>
              </a:extLst>
            </p:cNvPr>
            <p:cNvSpPr/>
            <p:nvPr/>
          </p:nvSpPr>
          <p:spPr>
            <a:xfrm>
              <a:off x="4459393" y="904565"/>
              <a:ext cx="364331" cy="762000"/>
            </a:xfrm>
            <a:custGeom>
              <a:avLst/>
              <a:gdLst>
                <a:gd name="connsiteX0" fmla="*/ 354806 w 364331"/>
                <a:gd name="connsiteY0" fmla="*/ 521018 h 762000"/>
                <a:gd name="connsiteX1" fmla="*/ 364331 w 364331"/>
                <a:gd name="connsiteY1" fmla="*/ 511493 h 762000"/>
                <a:gd name="connsiteX2" fmla="*/ 364331 w 364331"/>
                <a:gd name="connsiteY2" fmla="*/ 466725 h 762000"/>
                <a:gd name="connsiteX3" fmla="*/ 354806 w 364331"/>
                <a:gd name="connsiteY3" fmla="*/ 457200 h 762000"/>
                <a:gd name="connsiteX4" fmla="*/ 336299 w 364331"/>
                <a:gd name="connsiteY4" fmla="*/ 457200 h 762000"/>
                <a:gd name="connsiteX5" fmla="*/ 336299 w 364331"/>
                <a:gd name="connsiteY5" fmla="*/ 92421 h 762000"/>
                <a:gd name="connsiteX6" fmla="*/ 326774 w 364331"/>
                <a:gd name="connsiteY6" fmla="*/ 82896 h 762000"/>
                <a:gd name="connsiteX7" fmla="*/ 191691 w 364331"/>
                <a:gd name="connsiteY7" fmla="*/ 82896 h 762000"/>
                <a:gd name="connsiteX8" fmla="*/ 191691 w 364331"/>
                <a:gd name="connsiteY8" fmla="*/ 9525 h 762000"/>
                <a:gd name="connsiteX9" fmla="*/ 182166 w 364331"/>
                <a:gd name="connsiteY9" fmla="*/ 0 h 762000"/>
                <a:gd name="connsiteX10" fmla="*/ 172641 w 364331"/>
                <a:gd name="connsiteY10" fmla="*/ 9525 h 762000"/>
                <a:gd name="connsiteX11" fmla="*/ 172641 w 364331"/>
                <a:gd name="connsiteY11" fmla="*/ 82896 h 762000"/>
                <a:gd name="connsiteX12" fmla="*/ 37557 w 364331"/>
                <a:gd name="connsiteY12" fmla="*/ 82896 h 762000"/>
                <a:gd name="connsiteX13" fmla="*/ 28032 w 364331"/>
                <a:gd name="connsiteY13" fmla="*/ 92421 h 762000"/>
                <a:gd name="connsiteX14" fmla="*/ 28032 w 364331"/>
                <a:gd name="connsiteY14" fmla="*/ 457200 h 762000"/>
                <a:gd name="connsiteX15" fmla="*/ 9525 w 364331"/>
                <a:gd name="connsiteY15" fmla="*/ 457200 h 762000"/>
                <a:gd name="connsiteX16" fmla="*/ 0 w 364331"/>
                <a:gd name="connsiteY16" fmla="*/ 466725 h 762000"/>
                <a:gd name="connsiteX17" fmla="*/ 0 w 364331"/>
                <a:gd name="connsiteY17" fmla="*/ 511493 h 762000"/>
                <a:gd name="connsiteX18" fmla="*/ 9525 w 364331"/>
                <a:gd name="connsiteY18" fmla="*/ 521018 h 762000"/>
                <a:gd name="connsiteX19" fmla="*/ 62408 w 364331"/>
                <a:gd name="connsiteY19" fmla="*/ 521018 h 762000"/>
                <a:gd name="connsiteX20" fmla="*/ 57769 w 364331"/>
                <a:gd name="connsiteY20" fmla="*/ 574167 h 762000"/>
                <a:gd name="connsiteX21" fmla="*/ 45682 w 364331"/>
                <a:gd name="connsiteY21" fmla="*/ 574167 h 762000"/>
                <a:gd name="connsiteX22" fmla="*/ 36157 w 364331"/>
                <a:gd name="connsiteY22" fmla="*/ 583692 h 762000"/>
                <a:gd name="connsiteX23" fmla="*/ 45682 w 364331"/>
                <a:gd name="connsiteY23" fmla="*/ 593217 h 762000"/>
                <a:gd name="connsiteX24" fmla="*/ 56102 w 364331"/>
                <a:gd name="connsiteY24" fmla="*/ 593217 h 762000"/>
                <a:gd name="connsiteX25" fmla="*/ 42281 w 364331"/>
                <a:gd name="connsiteY25" fmla="*/ 751646 h 762000"/>
                <a:gd name="connsiteX26" fmla="*/ 50940 w 364331"/>
                <a:gd name="connsiteY26" fmla="*/ 761962 h 762000"/>
                <a:gd name="connsiteX27" fmla="*/ 51778 w 364331"/>
                <a:gd name="connsiteY27" fmla="*/ 762000 h 762000"/>
                <a:gd name="connsiteX28" fmla="*/ 61255 w 364331"/>
                <a:gd name="connsiteY28" fmla="*/ 753304 h 762000"/>
                <a:gd name="connsiteX29" fmla="*/ 75228 w 364331"/>
                <a:gd name="connsiteY29" fmla="*/ 593217 h 762000"/>
                <a:gd name="connsiteX30" fmla="*/ 172517 w 364331"/>
                <a:gd name="connsiteY30" fmla="*/ 593217 h 762000"/>
                <a:gd name="connsiteX31" fmla="*/ 172755 w 364331"/>
                <a:gd name="connsiteY31" fmla="*/ 752504 h 762000"/>
                <a:gd name="connsiteX32" fmla="*/ 182280 w 364331"/>
                <a:gd name="connsiteY32" fmla="*/ 762000 h 762000"/>
                <a:gd name="connsiteX33" fmla="*/ 182309 w 364331"/>
                <a:gd name="connsiteY33" fmla="*/ 762000 h 762000"/>
                <a:gd name="connsiteX34" fmla="*/ 191805 w 364331"/>
                <a:gd name="connsiteY34" fmla="*/ 752446 h 762000"/>
                <a:gd name="connsiteX35" fmla="*/ 191567 w 364331"/>
                <a:gd name="connsiteY35" fmla="*/ 593217 h 762000"/>
                <a:gd name="connsiteX36" fmla="*/ 289093 w 364331"/>
                <a:gd name="connsiteY36" fmla="*/ 593217 h 762000"/>
                <a:gd name="connsiteX37" fmla="*/ 303057 w 364331"/>
                <a:gd name="connsiteY37" fmla="*/ 753304 h 762000"/>
                <a:gd name="connsiteX38" fmla="*/ 312534 w 364331"/>
                <a:gd name="connsiteY38" fmla="*/ 762000 h 762000"/>
                <a:gd name="connsiteX39" fmla="*/ 313373 w 364331"/>
                <a:gd name="connsiteY39" fmla="*/ 761962 h 762000"/>
                <a:gd name="connsiteX40" fmla="*/ 322031 w 364331"/>
                <a:gd name="connsiteY40" fmla="*/ 751646 h 762000"/>
                <a:gd name="connsiteX41" fmla="*/ 308220 w 364331"/>
                <a:gd name="connsiteY41" fmla="*/ 593217 h 762000"/>
                <a:gd name="connsiteX42" fmla="*/ 318640 w 364331"/>
                <a:gd name="connsiteY42" fmla="*/ 593217 h 762000"/>
                <a:gd name="connsiteX43" fmla="*/ 328165 w 364331"/>
                <a:gd name="connsiteY43" fmla="*/ 583692 h 762000"/>
                <a:gd name="connsiteX44" fmla="*/ 318640 w 364331"/>
                <a:gd name="connsiteY44" fmla="*/ 574167 h 762000"/>
                <a:gd name="connsiteX45" fmla="*/ 306562 w 364331"/>
                <a:gd name="connsiteY45" fmla="*/ 574167 h 762000"/>
                <a:gd name="connsiteX46" fmla="*/ 301923 w 364331"/>
                <a:gd name="connsiteY46" fmla="*/ 521018 h 762000"/>
                <a:gd name="connsiteX47" fmla="*/ 354806 w 364331"/>
                <a:gd name="connsiteY47" fmla="*/ 521018 h 762000"/>
                <a:gd name="connsiteX48" fmla="*/ 47082 w 364331"/>
                <a:gd name="connsiteY48" fmla="*/ 101946 h 762000"/>
                <a:gd name="connsiteX49" fmla="*/ 317240 w 364331"/>
                <a:gd name="connsiteY49" fmla="*/ 101946 h 762000"/>
                <a:gd name="connsiteX50" fmla="*/ 317240 w 364331"/>
                <a:gd name="connsiteY50" fmla="*/ 457200 h 762000"/>
                <a:gd name="connsiteX51" fmla="*/ 47082 w 364331"/>
                <a:gd name="connsiteY51" fmla="*/ 457200 h 762000"/>
                <a:gd name="connsiteX52" fmla="*/ 47082 w 364331"/>
                <a:gd name="connsiteY52" fmla="*/ 101946 h 762000"/>
                <a:gd name="connsiteX53" fmla="*/ 19050 w 364331"/>
                <a:gd name="connsiteY53" fmla="*/ 476250 h 762000"/>
                <a:gd name="connsiteX54" fmla="*/ 37557 w 364331"/>
                <a:gd name="connsiteY54" fmla="*/ 476250 h 762000"/>
                <a:gd name="connsiteX55" fmla="*/ 326765 w 364331"/>
                <a:gd name="connsiteY55" fmla="*/ 476250 h 762000"/>
                <a:gd name="connsiteX56" fmla="*/ 345272 w 364331"/>
                <a:gd name="connsiteY56" fmla="*/ 476250 h 762000"/>
                <a:gd name="connsiteX57" fmla="*/ 345272 w 364331"/>
                <a:gd name="connsiteY57" fmla="*/ 501968 h 762000"/>
                <a:gd name="connsiteX58" fmla="*/ 19040 w 364331"/>
                <a:gd name="connsiteY58" fmla="*/ 501968 h 762000"/>
                <a:gd name="connsiteX59" fmla="*/ 19040 w 364331"/>
                <a:gd name="connsiteY59" fmla="*/ 476250 h 762000"/>
                <a:gd name="connsiteX60" fmla="*/ 81534 w 364331"/>
                <a:gd name="connsiteY60" fmla="*/ 521018 h 762000"/>
                <a:gd name="connsiteX61" fmla="*/ 172679 w 364331"/>
                <a:gd name="connsiteY61" fmla="*/ 521018 h 762000"/>
                <a:gd name="connsiteX62" fmla="*/ 172526 w 364331"/>
                <a:gd name="connsiteY62" fmla="*/ 574167 h 762000"/>
                <a:gd name="connsiteX63" fmla="*/ 76895 w 364331"/>
                <a:gd name="connsiteY63" fmla="*/ 574167 h 762000"/>
                <a:gd name="connsiteX64" fmla="*/ 81534 w 364331"/>
                <a:gd name="connsiteY64" fmla="*/ 521018 h 762000"/>
                <a:gd name="connsiteX65" fmla="*/ 287436 w 364331"/>
                <a:gd name="connsiteY65" fmla="*/ 574167 h 762000"/>
                <a:gd name="connsiteX66" fmla="*/ 191567 w 364331"/>
                <a:gd name="connsiteY66" fmla="*/ 574167 h 762000"/>
                <a:gd name="connsiteX67" fmla="*/ 191719 w 364331"/>
                <a:gd name="connsiteY67" fmla="*/ 521018 h 762000"/>
                <a:gd name="connsiteX68" fmla="*/ 282797 w 364331"/>
                <a:gd name="connsiteY68" fmla="*/ 521018 h 762000"/>
                <a:gd name="connsiteX69" fmla="*/ 287436 w 364331"/>
                <a:gd name="connsiteY69" fmla="*/ 574167 h 76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364331" h="762000">
                  <a:moveTo>
                    <a:pt x="354806" y="521018"/>
                  </a:moveTo>
                  <a:cubicBezTo>
                    <a:pt x="360074" y="521018"/>
                    <a:pt x="364331" y="516760"/>
                    <a:pt x="364331" y="511493"/>
                  </a:cubicBezTo>
                  <a:lnTo>
                    <a:pt x="364331" y="466725"/>
                  </a:lnTo>
                  <a:cubicBezTo>
                    <a:pt x="364331" y="461458"/>
                    <a:pt x="360074" y="457200"/>
                    <a:pt x="354806" y="457200"/>
                  </a:cubicBezTo>
                  <a:lnTo>
                    <a:pt x="336299" y="457200"/>
                  </a:lnTo>
                  <a:lnTo>
                    <a:pt x="336299" y="92421"/>
                  </a:lnTo>
                  <a:cubicBezTo>
                    <a:pt x="336299" y="87154"/>
                    <a:pt x="332042" y="82896"/>
                    <a:pt x="326774" y="82896"/>
                  </a:cubicBezTo>
                  <a:lnTo>
                    <a:pt x="191691" y="82896"/>
                  </a:lnTo>
                  <a:lnTo>
                    <a:pt x="191691" y="9525"/>
                  </a:lnTo>
                  <a:cubicBezTo>
                    <a:pt x="191691" y="4258"/>
                    <a:pt x="187433" y="0"/>
                    <a:pt x="182166" y="0"/>
                  </a:cubicBezTo>
                  <a:cubicBezTo>
                    <a:pt x="176898" y="0"/>
                    <a:pt x="172641" y="4258"/>
                    <a:pt x="172641" y="9525"/>
                  </a:cubicBezTo>
                  <a:lnTo>
                    <a:pt x="172641" y="82896"/>
                  </a:lnTo>
                  <a:lnTo>
                    <a:pt x="37557" y="82896"/>
                  </a:lnTo>
                  <a:cubicBezTo>
                    <a:pt x="32290" y="82896"/>
                    <a:pt x="28032" y="87154"/>
                    <a:pt x="28032" y="92421"/>
                  </a:cubicBezTo>
                  <a:lnTo>
                    <a:pt x="28032" y="457200"/>
                  </a:lnTo>
                  <a:lnTo>
                    <a:pt x="9525" y="457200"/>
                  </a:lnTo>
                  <a:cubicBezTo>
                    <a:pt x="4258" y="457200"/>
                    <a:pt x="0" y="461458"/>
                    <a:pt x="0" y="466725"/>
                  </a:cubicBezTo>
                  <a:lnTo>
                    <a:pt x="0" y="511493"/>
                  </a:lnTo>
                  <a:cubicBezTo>
                    <a:pt x="0" y="516760"/>
                    <a:pt x="4258" y="521018"/>
                    <a:pt x="9525" y="521018"/>
                  </a:cubicBezTo>
                  <a:lnTo>
                    <a:pt x="62408" y="521018"/>
                  </a:lnTo>
                  <a:lnTo>
                    <a:pt x="57769" y="574167"/>
                  </a:lnTo>
                  <a:lnTo>
                    <a:pt x="45682" y="574167"/>
                  </a:lnTo>
                  <a:cubicBezTo>
                    <a:pt x="40415" y="574167"/>
                    <a:pt x="36157" y="578425"/>
                    <a:pt x="36157" y="583692"/>
                  </a:cubicBezTo>
                  <a:cubicBezTo>
                    <a:pt x="36157" y="588959"/>
                    <a:pt x="40415" y="593217"/>
                    <a:pt x="45682" y="593217"/>
                  </a:cubicBezTo>
                  <a:lnTo>
                    <a:pt x="56102" y="593217"/>
                  </a:lnTo>
                  <a:lnTo>
                    <a:pt x="42281" y="751646"/>
                  </a:lnTo>
                  <a:cubicBezTo>
                    <a:pt x="41824" y="756885"/>
                    <a:pt x="45701" y="761505"/>
                    <a:pt x="50940" y="761962"/>
                  </a:cubicBezTo>
                  <a:cubicBezTo>
                    <a:pt x="51216" y="761991"/>
                    <a:pt x="51502" y="762000"/>
                    <a:pt x="51778" y="762000"/>
                  </a:cubicBezTo>
                  <a:cubicBezTo>
                    <a:pt x="56664" y="762000"/>
                    <a:pt x="60827" y="758257"/>
                    <a:pt x="61255" y="753304"/>
                  </a:cubicBezTo>
                  <a:lnTo>
                    <a:pt x="75228" y="593217"/>
                  </a:lnTo>
                  <a:lnTo>
                    <a:pt x="172517" y="593217"/>
                  </a:lnTo>
                  <a:cubicBezTo>
                    <a:pt x="172536" y="660216"/>
                    <a:pt x="172745" y="746789"/>
                    <a:pt x="172755" y="752504"/>
                  </a:cubicBezTo>
                  <a:cubicBezTo>
                    <a:pt x="172764" y="757752"/>
                    <a:pt x="177032" y="762000"/>
                    <a:pt x="182280" y="762000"/>
                  </a:cubicBezTo>
                  <a:cubicBezTo>
                    <a:pt x="182289" y="762000"/>
                    <a:pt x="182299" y="762000"/>
                    <a:pt x="182309" y="762000"/>
                  </a:cubicBezTo>
                  <a:cubicBezTo>
                    <a:pt x="187566" y="761991"/>
                    <a:pt x="191814" y="757714"/>
                    <a:pt x="191805" y="752446"/>
                  </a:cubicBezTo>
                  <a:cubicBezTo>
                    <a:pt x="191795" y="751037"/>
                    <a:pt x="191586" y="661711"/>
                    <a:pt x="191567" y="593217"/>
                  </a:cubicBezTo>
                  <a:lnTo>
                    <a:pt x="289093" y="593217"/>
                  </a:lnTo>
                  <a:lnTo>
                    <a:pt x="303057" y="753304"/>
                  </a:lnTo>
                  <a:cubicBezTo>
                    <a:pt x="303486" y="758266"/>
                    <a:pt x="307638" y="762000"/>
                    <a:pt x="312534" y="762000"/>
                  </a:cubicBezTo>
                  <a:cubicBezTo>
                    <a:pt x="312811" y="762000"/>
                    <a:pt x="313096" y="761991"/>
                    <a:pt x="313373" y="761962"/>
                  </a:cubicBezTo>
                  <a:cubicBezTo>
                    <a:pt x="318611" y="761505"/>
                    <a:pt x="322488" y="756885"/>
                    <a:pt x="322031" y="751646"/>
                  </a:cubicBezTo>
                  <a:lnTo>
                    <a:pt x="308220" y="593217"/>
                  </a:lnTo>
                  <a:lnTo>
                    <a:pt x="318640" y="593217"/>
                  </a:lnTo>
                  <a:cubicBezTo>
                    <a:pt x="323907" y="593217"/>
                    <a:pt x="328165" y="588959"/>
                    <a:pt x="328165" y="583692"/>
                  </a:cubicBezTo>
                  <a:cubicBezTo>
                    <a:pt x="328165" y="578425"/>
                    <a:pt x="323907" y="574167"/>
                    <a:pt x="318640" y="574167"/>
                  </a:cubicBezTo>
                  <a:lnTo>
                    <a:pt x="306562" y="574167"/>
                  </a:lnTo>
                  <a:lnTo>
                    <a:pt x="301923" y="521018"/>
                  </a:lnTo>
                  <a:lnTo>
                    <a:pt x="354806" y="521018"/>
                  </a:lnTo>
                  <a:close/>
                  <a:moveTo>
                    <a:pt x="47082" y="101946"/>
                  </a:moveTo>
                  <a:lnTo>
                    <a:pt x="317240" y="101946"/>
                  </a:lnTo>
                  <a:lnTo>
                    <a:pt x="317240" y="457200"/>
                  </a:lnTo>
                  <a:lnTo>
                    <a:pt x="47082" y="457200"/>
                  </a:lnTo>
                  <a:lnTo>
                    <a:pt x="47082" y="101946"/>
                  </a:lnTo>
                  <a:close/>
                  <a:moveTo>
                    <a:pt x="19050" y="476250"/>
                  </a:moveTo>
                  <a:lnTo>
                    <a:pt x="37557" y="476250"/>
                  </a:lnTo>
                  <a:lnTo>
                    <a:pt x="326765" y="476250"/>
                  </a:lnTo>
                  <a:lnTo>
                    <a:pt x="345272" y="476250"/>
                  </a:lnTo>
                  <a:lnTo>
                    <a:pt x="345272" y="501968"/>
                  </a:lnTo>
                  <a:lnTo>
                    <a:pt x="19040" y="501968"/>
                  </a:lnTo>
                  <a:lnTo>
                    <a:pt x="19040" y="476250"/>
                  </a:lnTo>
                  <a:close/>
                  <a:moveTo>
                    <a:pt x="81534" y="521018"/>
                  </a:moveTo>
                  <a:lnTo>
                    <a:pt x="172679" y="521018"/>
                  </a:lnTo>
                  <a:cubicBezTo>
                    <a:pt x="172574" y="530419"/>
                    <a:pt x="172536" y="550078"/>
                    <a:pt x="172526" y="574167"/>
                  </a:cubicBezTo>
                  <a:lnTo>
                    <a:pt x="76895" y="574167"/>
                  </a:lnTo>
                  <a:lnTo>
                    <a:pt x="81534" y="521018"/>
                  </a:lnTo>
                  <a:close/>
                  <a:moveTo>
                    <a:pt x="287436" y="574167"/>
                  </a:moveTo>
                  <a:lnTo>
                    <a:pt x="191567" y="574167"/>
                  </a:lnTo>
                  <a:cubicBezTo>
                    <a:pt x="191576" y="549735"/>
                    <a:pt x="191614" y="529962"/>
                    <a:pt x="191719" y="521018"/>
                  </a:cubicBezTo>
                  <a:lnTo>
                    <a:pt x="282797" y="521018"/>
                  </a:lnTo>
                  <a:lnTo>
                    <a:pt x="287436" y="574167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8" name="자유형: 도형 27">
              <a:extLst>
                <a:ext uri="{FF2B5EF4-FFF2-40B4-BE49-F238E27FC236}">
                  <a16:creationId xmlns:a16="http://schemas.microsoft.com/office/drawing/2014/main" id="{8AB713BA-5C74-4158-8310-C76A6F2749DA}"/>
                </a:ext>
              </a:extLst>
            </p:cNvPr>
            <p:cNvSpPr/>
            <p:nvPr/>
          </p:nvSpPr>
          <p:spPr>
            <a:xfrm>
              <a:off x="4857062" y="904565"/>
              <a:ext cx="364331" cy="762000"/>
            </a:xfrm>
            <a:custGeom>
              <a:avLst/>
              <a:gdLst>
                <a:gd name="connsiteX0" fmla="*/ 364331 w 364331"/>
                <a:gd name="connsiteY0" fmla="*/ 466725 h 762000"/>
                <a:gd name="connsiteX1" fmla="*/ 354806 w 364331"/>
                <a:gd name="connsiteY1" fmla="*/ 457200 h 762000"/>
                <a:gd name="connsiteX2" fmla="*/ 336299 w 364331"/>
                <a:gd name="connsiteY2" fmla="*/ 457200 h 762000"/>
                <a:gd name="connsiteX3" fmla="*/ 336299 w 364331"/>
                <a:gd name="connsiteY3" fmla="*/ 92421 h 762000"/>
                <a:gd name="connsiteX4" fmla="*/ 326774 w 364331"/>
                <a:gd name="connsiteY4" fmla="*/ 82896 h 762000"/>
                <a:gd name="connsiteX5" fmla="*/ 191691 w 364331"/>
                <a:gd name="connsiteY5" fmla="*/ 82896 h 762000"/>
                <a:gd name="connsiteX6" fmla="*/ 191691 w 364331"/>
                <a:gd name="connsiteY6" fmla="*/ 9525 h 762000"/>
                <a:gd name="connsiteX7" fmla="*/ 182166 w 364331"/>
                <a:gd name="connsiteY7" fmla="*/ 0 h 762000"/>
                <a:gd name="connsiteX8" fmla="*/ 172641 w 364331"/>
                <a:gd name="connsiteY8" fmla="*/ 9525 h 762000"/>
                <a:gd name="connsiteX9" fmla="*/ 172641 w 364331"/>
                <a:gd name="connsiteY9" fmla="*/ 82896 h 762000"/>
                <a:gd name="connsiteX10" fmla="*/ 37557 w 364331"/>
                <a:gd name="connsiteY10" fmla="*/ 82896 h 762000"/>
                <a:gd name="connsiteX11" fmla="*/ 28032 w 364331"/>
                <a:gd name="connsiteY11" fmla="*/ 92421 h 762000"/>
                <a:gd name="connsiteX12" fmla="*/ 28032 w 364331"/>
                <a:gd name="connsiteY12" fmla="*/ 457200 h 762000"/>
                <a:gd name="connsiteX13" fmla="*/ 9525 w 364331"/>
                <a:gd name="connsiteY13" fmla="*/ 457200 h 762000"/>
                <a:gd name="connsiteX14" fmla="*/ 0 w 364331"/>
                <a:gd name="connsiteY14" fmla="*/ 466725 h 762000"/>
                <a:gd name="connsiteX15" fmla="*/ 0 w 364331"/>
                <a:gd name="connsiteY15" fmla="*/ 511493 h 762000"/>
                <a:gd name="connsiteX16" fmla="*/ 9525 w 364331"/>
                <a:gd name="connsiteY16" fmla="*/ 521018 h 762000"/>
                <a:gd name="connsiteX17" fmla="*/ 62408 w 364331"/>
                <a:gd name="connsiteY17" fmla="*/ 521018 h 762000"/>
                <a:gd name="connsiteX18" fmla="*/ 57769 w 364331"/>
                <a:gd name="connsiteY18" fmla="*/ 574167 h 762000"/>
                <a:gd name="connsiteX19" fmla="*/ 45682 w 364331"/>
                <a:gd name="connsiteY19" fmla="*/ 574167 h 762000"/>
                <a:gd name="connsiteX20" fmla="*/ 36157 w 364331"/>
                <a:gd name="connsiteY20" fmla="*/ 583692 h 762000"/>
                <a:gd name="connsiteX21" fmla="*/ 45682 w 364331"/>
                <a:gd name="connsiteY21" fmla="*/ 593217 h 762000"/>
                <a:gd name="connsiteX22" fmla="*/ 56102 w 364331"/>
                <a:gd name="connsiteY22" fmla="*/ 593217 h 762000"/>
                <a:gd name="connsiteX23" fmla="*/ 42281 w 364331"/>
                <a:gd name="connsiteY23" fmla="*/ 751646 h 762000"/>
                <a:gd name="connsiteX24" fmla="*/ 50940 w 364331"/>
                <a:gd name="connsiteY24" fmla="*/ 761962 h 762000"/>
                <a:gd name="connsiteX25" fmla="*/ 51778 w 364331"/>
                <a:gd name="connsiteY25" fmla="*/ 762000 h 762000"/>
                <a:gd name="connsiteX26" fmla="*/ 61255 w 364331"/>
                <a:gd name="connsiteY26" fmla="*/ 753304 h 762000"/>
                <a:gd name="connsiteX27" fmla="*/ 75228 w 364331"/>
                <a:gd name="connsiteY27" fmla="*/ 593217 h 762000"/>
                <a:gd name="connsiteX28" fmla="*/ 172517 w 364331"/>
                <a:gd name="connsiteY28" fmla="*/ 593217 h 762000"/>
                <a:gd name="connsiteX29" fmla="*/ 172755 w 364331"/>
                <a:gd name="connsiteY29" fmla="*/ 752504 h 762000"/>
                <a:gd name="connsiteX30" fmla="*/ 182280 w 364331"/>
                <a:gd name="connsiteY30" fmla="*/ 762000 h 762000"/>
                <a:gd name="connsiteX31" fmla="*/ 182309 w 364331"/>
                <a:gd name="connsiteY31" fmla="*/ 762000 h 762000"/>
                <a:gd name="connsiteX32" fmla="*/ 191805 w 364331"/>
                <a:gd name="connsiteY32" fmla="*/ 752446 h 762000"/>
                <a:gd name="connsiteX33" fmla="*/ 191567 w 364331"/>
                <a:gd name="connsiteY33" fmla="*/ 593217 h 762000"/>
                <a:gd name="connsiteX34" fmla="*/ 289093 w 364331"/>
                <a:gd name="connsiteY34" fmla="*/ 593217 h 762000"/>
                <a:gd name="connsiteX35" fmla="*/ 303057 w 364331"/>
                <a:gd name="connsiteY35" fmla="*/ 753304 h 762000"/>
                <a:gd name="connsiteX36" fmla="*/ 312534 w 364331"/>
                <a:gd name="connsiteY36" fmla="*/ 762000 h 762000"/>
                <a:gd name="connsiteX37" fmla="*/ 313373 w 364331"/>
                <a:gd name="connsiteY37" fmla="*/ 761962 h 762000"/>
                <a:gd name="connsiteX38" fmla="*/ 322031 w 364331"/>
                <a:gd name="connsiteY38" fmla="*/ 751646 h 762000"/>
                <a:gd name="connsiteX39" fmla="*/ 308220 w 364331"/>
                <a:gd name="connsiteY39" fmla="*/ 593217 h 762000"/>
                <a:gd name="connsiteX40" fmla="*/ 318640 w 364331"/>
                <a:gd name="connsiteY40" fmla="*/ 593217 h 762000"/>
                <a:gd name="connsiteX41" fmla="*/ 328165 w 364331"/>
                <a:gd name="connsiteY41" fmla="*/ 583692 h 762000"/>
                <a:gd name="connsiteX42" fmla="*/ 318640 w 364331"/>
                <a:gd name="connsiteY42" fmla="*/ 574167 h 762000"/>
                <a:gd name="connsiteX43" fmla="*/ 306562 w 364331"/>
                <a:gd name="connsiteY43" fmla="*/ 574167 h 762000"/>
                <a:gd name="connsiteX44" fmla="*/ 301923 w 364331"/>
                <a:gd name="connsiteY44" fmla="*/ 521018 h 762000"/>
                <a:gd name="connsiteX45" fmla="*/ 354806 w 364331"/>
                <a:gd name="connsiteY45" fmla="*/ 521018 h 762000"/>
                <a:gd name="connsiteX46" fmla="*/ 364331 w 364331"/>
                <a:gd name="connsiteY46" fmla="*/ 511493 h 762000"/>
                <a:gd name="connsiteX47" fmla="*/ 364331 w 364331"/>
                <a:gd name="connsiteY47" fmla="*/ 466725 h 762000"/>
                <a:gd name="connsiteX48" fmla="*/ 47082 w 364331"/>
                <a:gd name="connsiteY48" fmla="*/ 101946 h 762000"/>
                <a:gd name="connsiteX49" fmla="*/ 317240 w 364331"/>
                <a:gd name="connsiteY49" fmla="*/ 101946 h 762000"/>
                <a:gd name="connsiteX50" fmla="*/ 317240 w 364331"/>
                <a:gd name="connsiteY50" fmla="*/ 457200 h 762000"/>
                <a:gd name="connsiteX51" fmla="*/ 47082 w 364331"/>
                <a:gd name="connsiteY51" fmla="*/ 457200 h 762000"/>
                <a:gd name="connsiteX52" fmla="*/ 47082 w 364331"/>
                <a:gd name="connsiteY52" fmla="*/ 101946 h 762000"/>
                <a:gd name="connsiteX53" fmla="*/ 81534 w 364331"/>
                <a:gd name="connsiteY53" fmla="*/ 521018 h 762000"/>
                <a:gd name="connsiteX54" fmla="*/ 172679 w 364331"/>
                <a:gd name="connsiteY54" fmla="*/ 521018 h 762000"/>
                <a:gd name="connsiteX55" fmla="*/ 172526 w 364331"/>
                <a:gd name="connsiteY55" fmla="*/ 574167 h 762000"/>
                <a:gd name="connsiteX56" fmla="*/ 76895 w 364331"/>
                <a:gd name="connsiteY56" fmla="*/ 574167 h 762000"/>
                <a:gd name="connsiteX57" fmla="*/ 81534 w 364331"/>
                <a:gd name="connsiteY57" fmla="*/ 521018 h 762000"/>
                <a:gd name="connsiteX58" fmla="*/ 287436 w 364331"/>
                <a:gd name="connsiteY58" fmla="*/ 574167 h 762000"/>
                <a:gd name="connsiteX59" fmla="*/ 191567 w 364331"/>
                <a:gd name="connsiteY59" fmla="*/ 574167 h 762000"/>
                <a:gd name="connsiteX60" fmla="*/ 191719 w 364331"/>
                <a:gd name="connsiteY60" fmla="*/ 521018 h 762000"/>
                <a:gd name="connsiteX61" fmla="*/ 282797 w 364331"/>
                <a:gd name="connsiteY61" fmla="*/ 521018 h 762000"/>
                <a:gd name="connsiteX62" fmla="*/ 287436 w 364331"/>
                <a:gd name="connsiteY62" fmla="*/ 574167 h 762000"/>
                <a:gd name="connsiteX63" fmla="*/ 345281 w 364331"/>
                <a:gd name="connsiteY63" fmla="*/ 501968 h 762000"/>
                <a:gd name="connsiteX64" fmla="*/ 19050 w 364331"/>
                <a:gd name="connsiteY64" fmla="*/ 501968 h 762000"/>
                <a:gd name="connsiteX65" fmla="*/ 19050 w 364331"/>
                <a:gd name="connsiteY65" fmla="*/ 476250 h 762000"/>
                <a:gd name="connsiteX66" fmla="*/ 37557 w 364331"/>
                <a:gd name="connsiteY66" fmla="*/ 476250 h 762000"/>
                <a:gd name="connsiteX67" fmla="*/ 326765 w 364331"/>
                <a:gd name="connsiteY67" fmla="*/ 476250 h 762000"/>
                <a:gd name="connsiteX68" fmla="*/ 345272 w 364331"/>
                <a:gd name="connsiteY68" fmla="*/ 476250 h 762000"/>
                <a:gd name="connsiteX69" fmla="*/ 345272 w 364331"/>
                <a:gd name="connsiteY69" fmla="*/ 501968 h 76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364331" h="762000">
                  <a:moveTo>
                    <a:pt x="364331" y="466725"/>
                  </a:moveTo>
                  <a:cubicBezTo>
                    <a:pt x="364331" y="461458"/>
                    <a:pt x="360074" y="457200"/>
                    <a:pt x="354806" y="457200"/>
                  </a:cubicBezTo>
                  <a:lnTo>
                    <a:pt x="336299" y="457200"/>
                  </a:lnTo>
                  <a:lnTo>
                    <a:pt x="336299" y="92421"/>
                  </a:lnTo>
                  <a:cubicBezTo>
                    <a:pt x="336299" y="87154"/>
                    <a:pt x="332042" y="82896"/>
                    <a:pt x="326774" y="82896"/>
                  </a:cubicBezTo>
                  <a:lnTo>
                    <a:pt x="191691" y="82896"/>
                  </a:lnTo>
                  <a:lnTo>
                    <a:pt x="191691" y="9525"/>
                  </a:lnTo>
                  <a:cubicBezTo>
                    <a:pt x="191691" y="4258"/>
                    <a:pt x="187433" y="0"/>
                    <a:pt x="182166" y="0"/>
                  </a:cubicBezTo>
                  <a:cubicBezTo>
                    <a:pt x="176898" y="0"/>
                    <a:pt x="172641" y="4258"/>
                    <a:pt x="172641" y="9525"/>
                  </a:cubicBezTo>
                  <a:lnTo>
                    <a:pt x="172641" y="82896"/>
                  </a:lnTo>
                  <a:lnTo>
                    <a:pt x="37557" y="82896"/>
                  </a:lnTo>
                  <a:cubicBezTo>
                    <a:pt x="32290" y="82896"/>
                    <a:pt x="28032" y="87154"/>
                    <a:pt x="28032" y="92421"/>
                  </a:cubicBezTo>
                  <a:lnTo>
                    <a:pt x="28032" y="457200"/>
                  </a:lnTo>
                  <a:lnTo>
                    <a:pt x="9525" y="457200"/>
                  </a:lnTo>
                  <a:cubicBezTo>
                    <a:pt x="4258" y="457200"/>
                    <a:pt x="0" y="461458"/>
                    <a:pt x="0" y="466725"/>
                  </a:cubicBezTo>
                  <a:lnTo>
                    <a:pt x="0" y="511493"/>
                  </a:lnTo>
                  <a:cubicBezTo>
                    <a:pt x="0" y="516760"/>
                    <a:pt x="4258" y="521018"/>
                    <a:pt x="9525" y="521018"/>
                  </a:cubicBezTo>
                  <a:lnTo>
                    <a:pt x="62408" y="521018"/>
                  </a:lnTo>
                  <a:lnTo>
                    <a:pt x="57769" y="574167"/>
                  </a:lnTo>
                  <a:lnTo>
                    <a:pt x="45682" y="574167"/>
                  </a:lnTo>
                  <a:cubicBezTo>
                    <a:pt x="40415" y="574167"/>
                    <a:pt x="36157" y="578425"/>
                    <a:pt x="36157" y="583692"/>
                  </a:cubicBezTo>
                  <a:cubicBezTo>
                    <a:pt x="36157" y="588959"/>
                    <a:pt x="40415" y="593217"/>
                    <a:pt x="45682" y="593217"/>
                  </a:cubicBezTo>
                  <a:lnTo>
                    <a:pt x="56102" y="593217"/>
                  </a:lnTo>
                  <a:lnTo>
                    <a:pt x="42281" y="751646"/>
                  </a:lnTo>
                  <a:cubicBezTo>
                    <a:pt x="41824" y="756885"/>
                    <a:pt x="45701" y="761505"/>
                    <a:pt x="50940" y="761962"/>
                  </a:cubicBezTo>
                  <a:cubicBezTo>
                    <a:pt x="51216" y="761991"/>
                    <a:pt x="51502" y="762000"/>
                    <a:pt x="51778" y="762000"/>
                  </a:cubicBezTo>
                  <a:cubicBezTo>
                    <a:pt x="56664" y="762000"/>
                    <a:pt x="60827" y="758257"/>
                    <a:pt x="61255" y="753304"/>
                  </a:cubicBezTo>
                  <a:lnTo>
                    <a:pt x="75228" y="593217"/>
                  </a:lnTo>
                  <a:lnTo>
                    <a:pt x="172517" y="593217"/>
                  </a:lnTo>
                  <a:cubicBezTo>
                    <a:pt x="172536" y="660216"/>
                    <a:pt x="172745" y="746789"/>
                    <a:pt x="172755" y="752504"/>
                  </a:cubicBezTo>
                  <a:cubicBezTo>
                    <a:pt x="172764" y="757752"/>
                    <a:pt x="177032" y="762000"/>
                    <a:pt x="182280" y="762000"/>
                  </a:cubicBezTo>
                  <a:cubicBezTo>
                    <a:pt x="182289" y="762000"/>
                    <a:pt x="182299" y="762000"/>
                    <a:pt x="182309" y="762000"/>
                  </a:cubicBezTo>
                  <a:cubicBezTo>
                    <a:pt x="187566" y="761991"/>
                    <a:pt x="191814" y="757714"/>
                    <a:pt x="191805" y="752446"/>
                  </a:cubicBezTo>
                  <a:cubicBezTo>
                    <a:pt x="191795" y="751037"/>
                    <a:pt x="191586" y="661711"/>
                    <a:pt x="191567" y="593217"/>
                  </a:cubicBezTo>
                  <a:lnTo>
                    <a:pt x="289093" y="593217"/>
                  </a:lnTo>
                  <a:lnTo>
                    <a:pt x="303057" y="753304"/>
                  </a:lnTo>
                  <a:cubicBezTo>
                    <a:pt x="303486" y="758266"/>
                    <a:pt x="307638" y="762000"/>
                    <a:pt x="312534" y="762000"/>
                  </a:cubicBezTo>
                  <a:cubicBezTo>
                    <a:pt x="312811" y="762000"/>
                    <a:pt x="313096" y="761991"/>
                    <a:pt x="313373" y="761962"/>
                  </a:cubicBezTo>
                  <a:cubicBezTo>
                    <a:pt x="318611" y="761505"/>
                    <a:pt x="322488" y="756885"/>
                    <a:pt x="322031" y="751646"/>
                  </a:cubicBezTo>
                  <a:lnTo>
                    <a:pt x="308220" y="593217"/>
                  </a:lnTo>
                  <a:lnTo>
                    <a:pt x="318640" y="593217"/>
                  </a:lnTo>
                  <a:cubicBezTo>
                    <a:pt x="323907" y="593217"/>
                    <a:pt x="328165" y="588959"/>
                    <a:pt x="328165" y="583692"/>
                  </a:cubicBezTo>
                  <a:cubicBezTo>
                    <a:pt x="328165" y="578425"/>
                    <a:pt x="323907" y="574167"/>
                    <a:pt x="318640" y="574167"/>
                  </a:cubicBezTo>
                  <a:lnTo>
                    <a:pt x="306562" y="574167"/>
                  </a:lnTo>
                  <a:lnTo>
                    <a:pt x="301923" y="521018"/>
                  </a:lnTo>
                  <a:lnTo>
                    <a:pt x="354806" y="521018"/>
                  </a:lnTo>
                  <a:cubicBezTo>
                    <a:pt x="360074" y="521018"/>
                    <a:pt x="364331" y="516760"/>
                    <a:pt x="364331" y="511493"/>
                  </a:cubicBezTo>
                  <a:lnTo>
                    <a:pt x="364331" y="466725"/>
                  </a:lnTo>
                  <a:close/>
                  <a:moveTo>
                    <a:pt x="47082" y="101946"/>
                  </a:moveTo>
                  <a:lnTo>
                    <a:pt x="317240" y="101946"/>
                  </a:lnTo>
                  <a:lnTo>
                    <a:pt x="317240" y="457200"/>
                  </a:lnTo>
                  <a:lnTo>
                    <a:pt x="47082" y="457200"/>
                  </a:lnTo>
                  <a:lnTo>
                    <a:pt x="47082" y="101946"/>
                  </a:lnTo>
                  <a:close/>
                  <a:moveTo>
                    <a:pt x="81534" y="521018"/>
                  </a:moveTo>
                  <a:lnTo>
                    <a:pt x="172679" y="521018"/>
                  </a:lnTo>
                  <a:cubicBezTo>
                    <a:pt x="172574" y="530419"/>
                    <a:pt x="172536" y="550078"/>
                    <a:pt x="172526" y="574167"/>
                  </a:cubicBezTo>
                  <a:lnTo>
                    <a:pt x="76895" y="574167"/>
                  </a:lnTo>
                  <a:lnTo>
                    <a:pt x="81534" y="521018"/>
                  </a:lnTo>
                  <a:close/>
                  <a:moveTo>
                    <a:pt x="287436" y="574167"/>
                  </a:moveTo>
                  <a:lnTo>
                    <a:pt x="191567" y="574167"/>
                  </a:lnTo>
                  <a:cubicBezTo>
                    <a:pt x="191576" y="549735"/>
                    <a:pt x="191614" y="529962"/>
                    <a:pt x="191719" y="521018"/>
                  </a:cubicBezTo>
                  <a:lnTo>
                    <a:pt x="282797" y="521018"/>
                  </a:lnTo>
                  <a:lnTo>
                    <a:pt x="287436" y="574167"/>
                  </a:lnTo>
                  <a:close/>
                  <a:moveTo>
                    <a:pt x="345281" y="501968"/>
                  </a:moveTo>
                  <a:lnTo>
                    <a:pt x="19050" y="501968"/>
                  </a:lnTo>
                  <a:lnTo>
                    <a:pt x="19050" y="476250"/>
                  </a:lnTo>
                  <a:lnTo>
                    <a:pt x="37557" y="476250"/>
                  </a:lnTo>
                  <a:lnTo>
                    <a:pt x="326765" y="476250"/>
                  </a:lnTo>
                  <a:lnTo>
                    <a:pt x="345272" y="476250"/>
                  </a:lnTo>
                  <a:lnTo>
                    <a:pt x="345272" y="501968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085CACAF-A7D8-4F92-92CF-1F5BEC93D9AC}"/>
              </a:ext>
            </a:extLst>
          </p:cNvPr>
          <p:cNvSpPr txBox="1"/>
          <p:nvPr/>
        </p:nvSpPr>
        <p:spPr>
          <a:xfrm>
            <a:off x="1064268" y="299961"/>
            <a:ext cx="53564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Neural Style</a:t>
            </a:r>
            <a:r>
              <a:rPr lang="ko-KR" altLang="en-US" sz="2800" dirty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 </a:t>
            </a:r>
            <a:r>
              <a:rPr lang="en-US" altLang="ko-KR" sz="2800" dirty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Transfer</a:t>
            </a:r>
            <a:endParaRPr lang="ko-KR" altLang="en-US" sz="2800" dirty="0">
              <a:latin typeface="210 맨발의청춘 B" panose="02020603020101020101" pitchFamily="18" charset="-127"/>
              <a:ea typeface="210 맨발의청춘 B" panose="02020603020101020101" pitchFamily="18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7F658177-46DD-4F63-AE6B-0614032702AA}"/>
              </a:ext>
            </a:extLst>
          </p:cNvPr>
          <p:cNvGrpSpPr/>
          <p:nvPr/>
        </p:nvGrpSpPr>
        <p:grpSpPr>
          <a:xfrm>
            <a:off x="6654850" y="66407"/>
            <a:ext cx="5356410" cy="2386018"/>
            <a:chOff x="6984757" y="870086"/>
            <a:chExt cx="6362986" cy="2558909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88809C6F-2220-4E34-9054-83B8602356E7}"/>
                </a:ext>
              </a:extLst>
            </p:cNvPr>
            <p:cNvSpPr/>
            <p:nvPr/>
          </p:nvSpPr>
          <p:spPr>
            <a:xfrm>
              <a:off x="6984757" y="896332"/>
              <a:ext cx="6362986" cy="2532663"/>
            </a:xfrm>
            <a:prstGeom prst="rect">
              <a:avLst/>
            </a:prstGeom>
            <a:solidFill>
              <a:srgbClr val="F2F4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BA03959B-87E6-4C68-AB41-D6D0E7A3BD83}"/>
                </a:ext>
              </a:extLst>
            </p:cNvPr>
            <p:cNvGrpSpPr/>
            <p:nvPr/>
          </p:nvGrpSpPr>
          <p:grpSpPr>
            <a:xfrm>
              <a:off x="7166459" y="870086"/>
              <a:ext cx="5999584" cy="2510493"/>
              <a:chOff x="6440975" y="1213378"/>
              <a:chExt cx="5999584" cy="2510493"/>
            </a:xfrm>
          </p:grpSpPr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A3B67AD-BCB8-426A-8EDE-AEFAE5B84093}"/>
                  </a:ext>
                </a:extLst>
              </p:cNvPr>
              <p:cNvSpPr txBox="1"/>
              <p:nvPr/>
            </p:nvSpPr>
            <p:spPr>
              <a:xfrm>
                <a:off x="6440975" y="1213378"/>
                <a:ext cx="5999584" cy="3630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600" dirty="0">
                    <a:solidFill>
                      <a:schemeClr val="bg2">
                        <a:lumMod val="25000"/>
                      </a:schemeClr>
                    </a:solidFill>
                    <a:latin typeface="제주명조" panose="02000300000000000000" pitchFamily="2" charset="-127"/>
                    <a:ea typeface="제주명조" panose="02000300000000000000" pitchFamily="2" charset="-127"/>
                  </a:rPr>
                  <a:t>w,</a:t>
                </a:r>
                <a:r>
                  <a:rPr lang="ko-KR" altLang="en-US" sz="1600" dirty="0">
                    <a:solidFill>
                      <a:schemeClr val="bg2">
                        <a:lumMod val="25000"/>
                      </a:schemeClr>
                    </a:solidFill>
                    <a:latin typeface="제주명조" panose="02000300000000000000" pitchFamily="2" charset="-127"/>
                    <a:ea typeface="제주명조" panose="02000300000000000000" pitchFamily="2" charset="-127"/>
                  </a:rPr>
                  <a:t> </a:t>
                </a:r>
                <a:r>
                  <a:rPr lang="en-US" altLang="ko-KR" sz="1600" dirty="0">
                    <a:solidFill>
                      <a:schemeClr val="bg2">
                        <a:lumMod val="25000"/>
                      </a:schemeClr>
                    </a:solidFill>
                    <a:latin typeface="제주명조" panose="02000300000000000000" pitchFamily="2" charset="-127"/>
                    <a:ea typeface="제주명조" panose="02000300000000000000" pitchFamily="2" charset="-127"/>
                  </a:rPr>
                  <a:t>h</a:t>
                </a:r>
                <a:r>
                  <a:rPr lang="ko-KR" altLang="en-US" sz="1600" dirty="0">
                    <a:solidFill>
                      <a:schemeClr val="bg2">
                        <a:lumMod val="25000"/>
                      </a:schemeClr>
                    </a:solidFill>
                    <a:latin typeface="제주명조" panose="02000300000000000000" pitchFamily="2" charset="-127"/>
                    <a:ea typeface="제주명조" panose="02000300000000000000" pitchFamily="2" charset="-127"/>
                  </a:rPr>
                  <a:t> 중 작은 값이 </a:t>
                </a:r>
                <a:r>
                  <a:rPr lang="en-US" altLang="ko-KR" sz="1600" dirty="0" err="1">
                    <a:solidFill>
                      <a:schemeClr val="bg2">
                        <a:lumMod val="25000"/>
                      </a:schemeClr>
                    </a:solidFill>
                    <a:latin typeface="제주명조" panose="02000300000000000000" pitchFamily="2" charset="-127"/>
                    <a:ea typeface="제주명조" panose="02000300000000000000" pitchFamily="2" charset="-127"/>
                  </a:rPr>
                  <a:t>img_size</a:t>
                </a:r>
                <a:r>
                  <a:rPr lang="en-US" altLang="ko-KR" sz="1600" dirty="0">
                    <a:solidFill>
                      <a:schemeClr val="bg2">
                        <a:lumMod val="25000"/>
                      </a:schemeClr>
                    </a:solidFill>
                    <a:latin typeface="제주명조" panose="02000300000000000000" pitchFamily="2" charset="-127"/>
                    <a:ea typeface="제주명조" panose="02000300000000000000" pitchFamily="2" charset="-127"/>
                  </a:rPr>
                  <a:t>(512)</a:t>
                </a:r>
                <a:r>
                  <a:rPr lang="ko-KR" altLang="en-US" sz="1600" dirty="0">
                    <a:solidFill>
                      <a:schemeClr val="bg2">
                        <a:lumMod val="25000"/>
                      </a:schemeClr>
                    </a:solidFill>
                    <a:latin typeface="제주명조" panose="02000300000000000000" pitchFamily="2" charset="-127"/>
                    <a:ea typeface="제주명조" panose="02000300000000000000" pitchFamily="2" charset="-127"/>
                  </a:rPr>
                  <a:t>에 맞춰서 </a:t>
                </a:r>
                <a:r>
                  <a:rPr lang="en-US" altLang="ko-KR" sz="1600" dirty="0">
                    <a:solidFill>
                      <a:schemeClr val="bg2">
                        <a:lumMod val="25000"/>
                      </a:schemeClr>
                    </a:solidFill>
                    <a:latin typeface="제주명조" panose="02000300000000000000" pitchFamily="2" charset="-127"/>
                    <a:ea typeface="제주명조" panose="02000300000000000000" pitchFamily="2" charset="-127"/>
                  </a:rPr>
                  <a:t>scale</a:t>
                </a:r>
                <a:endParaRPr lang="ko-KR" altLang="en-US" sz="1600" dirty="0">
                  <a:solidFill>
                    <a:schemeClr val="bg2">
                      <a:lumMod val="25000"/>
                    </a:schemeClr>
                  </a:solidFill>
                  <a:latin typeface="제주명조" panose="02000300000000000000" pitchFamily="2" charset="-127"/>
                  <a:ea typeface="제주명조" panose="02000300000000000000" pitchFamily="2" charset="-127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795FF76-6394-4042-A419-C90FFB52EECD}"/>
                  </a:ext>
                </a:extLst>
              </p:cNvPr>
              <p:cNvSpPr txBox="1"/>
              <p:nvPr/>
            </p:nvSpPr>
            <p:spPr>
              <a:xfrm>
                <a:off x="6553420" y="3360785"/>
                <a:ext cx="5774693" cy="3630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600" dirty="0">
                    <a:solidFill>
                      <a:schemeClr val="bg2">
                        <a:lumMod val="25000"/>
                      </a:schemeClr>
                    </a:solidFill>
                    <a:latin typeface="제주명조" panose="02000300000000000000" pitchFamily="2" charset="-127"/>
                    <a:ea typeface="제주명조" panose="02000300000000000000" pitchFamily="2" charset="-127"/>
                  </a:rPr>
                  <a:t>각 </a:t>
                </a:r>
                <a:r>
                  <a:rPr lang="en-US" altLang="ko-KR" sz="1600" dirty="0">
                    <a:solidFill>
                      <a:schemeClr val="bg2">
                        <a:lumMod val="25000"/>
                      </a:schemeClr>
                    </a:solidFill>
                    <a:latin typeface="제주명조" panose="02000300000000000000" pitchFamily="2" charset="-127"/>
                    <a:ea typeface="제주명조" panose="02000300000000000000" pitchFamily="2" charset="-127"/>
                  </a:rPr>
                  <a:t>torch</a:t>
                </a:r>
                <a:r>
                  <a:rPr lang="ko-KR" altLang="en-US" sz="1600" dirty="0">
                    <a:solidFill>
                      <a:schemeClr val="bg2">
                        <a:lumMod val="25000"/>
                      </a:schemeClr>
                    </a:solidFill>
                    <a:latin typeface="제주명조" panose="02000300000000000000" pitchFamily="2" charset="-127"/>
                    <a:ea typeface="제주명조" panose="02000300000000000000" pitchFamily="2" charset="-127"/>
                  </a:rPr>
                  <a:t>에 </a:t>
                </a:r>
                <a:r>
                  <a:rPr lang="en-US" altLang="ko-KR" sz="1600" dirty="0">
                    <a:solidFill>
                      <a:schemeClr val="bg2">
                        <a:lumMod val="25000"/>
                      </a:schemeClr>
                    </a:solidFill>
                    <a:latin typeface="제주명조" panose="02000300000000000000" pitchFamily="2" charset="-127"/>
                    <a:ea typeface="제주명조" panose="02000300000000000000" pitchFamily="2" charset="-127"/>
                  </a:rPr>
                  <a:t>255 </a:t>
                </a:r>
                <a:r>
                  <a:rPr lang="ko-KR" altLang="en-US" sz="1600" dirty="0">
                    <a:solidFill>
                      <a:schemeClr val="bg2">
                        <a:lumMod val="25000"/>
                      </a:schemeClr>
                    </a:solidFill>
                    <a:latin typeface="제주명조" panose="02000300000000000000" pitchFamily="2" charset="-127"/>
                    <a:ea typeface="제주명조" panose="02000300000000000000" pitchFamily="2" charset="-127"/>
                  </a:rPr>
                  <a:t>곱해준다 </a:t>
                </a:r>
                <a:r>
                  <a:rPr lang="en-US" altLang="ko-KR" sz="1600" dirty="0">
                    <a:solidFill>
                      <a:schemeClr val="bg2">
                        <a:lumMod val="25000"/>
                      </a:schemeClr>
                    </a:solidFill>
                    <a:latin typeface="제주명조" panose="02000300000000000000" pitchFamily="2" charset="-127"/>
                    <a:ea typeface="제주명조" panose="02000300000000000000" pitchFamily="2" charset="-127"/>
                  </a:rPr>
                  <a:t>(VGG</a:t>
                </a:r>
                <a:r>
                  <a:rPr lang="ko-KR" altLang="en-US" sz="1600" dirty="0">
                    <a:solidFill>
                      <a:schemeClr val="bg2">
                        <a:lumMod val="25000"/>
                      </a:schemeClr>
                    </a:solidFill>
                    <a:latin typeface="제주명조" panose="02000300000000000000" pitchFamily="2" charset="-127"/>
                    <a:ea typeface="제주명조" panose="02000300000000000000" pitchFamily="2" charset="-127"/>
                  </a:rPr>
                  <a:t>가 </a:t>
                </a:r>
                <a:r>
                  <a:rPr lang="en-US" altLang="ko-KR" sz="1600" dirty="0">
                    <a:solidFill>
                      <a:schemeClr val="bg2">
                        <a:lumMod val="25000"/>
                      </a:schemeClr>
                    </a:solidFill>
                    <a:latin typeface="제주명조" panose="02000300000000000000" pitchFamily="2" charset="-127"/>
                    <a:ea typeface="제주명조" panose="02000300000000000000" pitchFamily="2" charset="-127"/>
                  </a:rPr>
                  <a:t>RGB 255</a:t>
                </a:r>
                <a:r>
                  <a:rPr lang="ko-KR" altLang="en-US" sz="1600" dirty="0">
                    <a:solidFill>
                      <a:schemeClr val="bg2">
                        <a:lumMod val="25000"/>
                      </a:schemeClr>
                    </a:solidFill>
                    <a:latin typeface="제주명조" panose="02000300000000000000" pitchFamily="2" charset="-127"/>
                    <a:ea typeface="제주명조" panose="02000300000000000000" pitchFamily="2" charset="-127"/>
                  </a:rPr>
                  <a:t>로 학습됨</a:t>
                </a:r>
                <a:r>
                  <a:rPr lang="en-US" altLang="ko-KR" sz="1600" dirty="0">
                    <a:solidFill>
                      <a:schemeClr val="bg2">
                        <a:lumMod val="25000"/>
                      </a:schemeClr>
                    </a:solidFill>
                    <a:latin typeface="제주명조" panose="02000300000000000000" pitchFamily="2" charset="-127"/>
                    <a:ea typeface="제주명조" panose="02000300000000000000" pitchFamily="2" charset="-127"/>
                  </a:rPr>
                  <a:t>)</a:t>
                </a:r>
                <a:endParaRPr lang="ko-KR" altLang="en-US" sz="1600" dirty="0">
                  <a:solidFill>
                    <a:schemeClr val="bg2">
                      <a:lumMod val="25000"/>
                    </a:schemeClr>
                  </a:solidFill>
                  <a:latin typeface="제주명조" panose="02000300000000000000" pitchFamily="2" charset="-127"/>
                  <a:ea typeface="제주명조" panose="02000300000000000000" pitchFamily="2" charset="-127"/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E869475-81B6-48F0-9880-D4BA32B24753}"/>
                  </a:ext>
                </a:extLst>
              </p:cNvPr>
              <p:cNvSpPr txBox="1"/>
              <p:nvPr/>
            </p:nvSpPr>
            <p:spPr>
              <a:xfrm>
                <a:off x="6657877" y="2607488"/>
                <a:ext cx="5565778" cy="6271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600" dirty="0">
                    <a:solidFill>
                      <a:schemeClr val="bg2">
                        <a:lumMod val="25000"/>
                      </a:schemeClr>
                    </a:solidFill>
                    <a:latin typeface="제주명조" panose="02000300000000000000" pitchFamily="2" charset="-127"/>
                    <a:ea typeface="제주명조" panose="02000300000000000000" pitchFamily="2" charset="-127"/>
                  </a:rPr>
                  <a:t>정규화 </a:t>
                </a:r>
                <a:r>
                  <a:rPr lang="en-US" altLang="ko-KR" sz="1600" dirty="0">
                    <a:solidFill>
                      <a:schemeClr val="bg2">
                        <a:lumMod val="25000"/>
                      </a:schemeClr>
                    </a:solidFill>
                    <a:latin typeface="제주명조" panose="02000300000000000000" pitchFamily="2" charset="-127"/>
                    <a:ea typeface="제주명조" panose="02000300000000000000" pitchFamily="2" charset="-127"/>
                  </a:rPr>
                  <a:t>: IMAGENET</a:t>
                </a:r>
                <a:r>
                  <a:rPr lang="ko-KR" altLang="en-US" sz="1600" dirty="0">
                    <a:solidFill>
                      <a:schemeClr val="bg2">
                        <a:lumMod val="25000"/>
                      </a:schemeClr>
                    </a:solidFill>
                    <a:latin typeface="제주명조" panose="02000300000000000000" pitchFamily="2" charset="-127"/>
                    <a:ea typeface="제주명조" panose="02000300000000000000" pitchFamily="2" charset="-127"/>
                  </a:rPr>
                  <a:t>에서 학습된 값</a:t>
                </a:r>
                <a:endParaRPr lang="en-US" altLang="ko-KR" sz="1600" dirty="0">
                  <a:solidFill>
                    <a:schemeClr val="bg2">
                      <a:lumMod val="25000"/>
                    </a:schemeClr>
                  </a:solidFill>
                  <a:latin typeface="제주명조" panose="02000300000000000000" pitchFamily="2" charset="-127"/>
                  <a:ea typeface="제주명조" panose="02000300000000000000" pitchFamily="2" charset="-127"/>
                </a:endParaRPr>
              </a:p>
              <a:p>
                <a:pPr algn="ctr"/>
                <a:r>
                  <a:rPr lang="en-US" altLang="ko-KR" sz="1600" dirty="0">
                    <a:solidFill>
                      <a:schemeClr val="bg2">
                        <a:lumMod val="25000"/>
                      </a:schemeClr>
                    </a:solidFill>
                    <a:latin typeface="제주명조" panose="02000300000000000000" pitchFamily="2" charset="-127"/>
                    <a:ea typeface="제주명조" panose="02000300000000000000" pitchFamily="2" charset="-127"/>
                  </a:rPr>
                  <a:t>input[c] = (input[c] - mean[c]) / std[c]</a:t>
                </a:r>
                <a:endParaRPr lang="ko-KR" altLang="en-US" sz="1600" dirty="0">
                  <a:solidFill>
                    <a:schemeClr val="bg2">
                      <a:lumMod val="25000"/>
                    </a:schemeClr>
                  </a:solidFill>
                  <a:latin typeface="제주명조" panose="02000300000000000000" pitchFamily="2" charset="-127"/>
                  <a:ea typeface="제주명조" panose="02000300000000000000" pitchFamily="2" charset="-127"/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8EE2933-6365-486F-A1F6-516652A54CF9}"/>
                  </a:ext>
                </a:extLst>
              </p:cNvPr>
              <p:cNvSpPr txBox="1"/>
              <p:nvPr/>
            </p:nvSpPr>
            <p:spPr>
              <a:xfrm>
                <a:off x="6440975" y="2142785"/>
                <a:ext cx="5999584" cy="3630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600" dirty="0">
                    <a:solidFill>
                      <a:schemeClr val="bg2">
                        <a:lumMod val="25000"/>
                      </a:schemeClr>
                    </a:solidFill>
                    <a:latin typeface="제주명조" panose="02000300000000000000" pitchFamily="2" charset="-127"/>
                    <a:ea typeface="제주명조" panose="02000300000000000000" pitchFamily="2" charset="-127"/>
                  </a:rPr>
                  <a:t>RGB</a:t>
                </a:r>
                <a:r>
                  <a:rPr lang="ko-KR" altLang="en-US" sz="1600" dirty="0">
                    <a:solidFill>
                      <a:schemeClr val="bg2">
                        <a:lumMod val="25000"/>
                      </a:schemeClr>
                    </a:solidFill>
                    <a:latin typeface="제주명조" panose="02000300000000000000" pitchFamily="2" charset="-127"/>
                    <a:ea typeface="제주명조" panose="02000300000000000000" pitchFamily="2" charset="-127"/>
                  </a:rPr>
                  <a:t> </a:t>
                </a:r>
                <a:r>
                  <a:rPr lang="en-US" altLang="ko-KR" sz="1600" dirty="0">
                    <a:solidFill>
                      <a:schemeClr val="bg2">
                        <a:lumMod val="25000"/>
                      </a:schemeClr>
                    </a:solidFill>
                    <a:latin typeface="제주명조" panose="02000300000000000000" pitchFamily="2" charset="-127"/>
                    <a:ea typeface="제주명조" panose="02000300000000000000" pitchFamily="2" charset="-127"/>
                  </a:rPr>
                  <a:t>-&gt;</a:t>
                </a:r>
                <a:r>
                  <a:rPr lang="ko-KR" altLang="en-US" sz="1600" dirty="0">
                    <a:solidFill>
                      <a:schemeClr val="bg2">
                        <a:lumMod val="25000"/>
                      </a:schemeClr>
                    </a:solidFill>
                    <a:latin typeface="제주명조" panose="02000300000000000000" pitchFamily="2" charset="-127"/>
                    <a:ea typeface="제주명조" panose="02000300000000000000" pitchFamily="2" charset="-127"/>
                  </a:rPr>
                  <a:t> </a:t>
                </a:r>
                <a:r>
                  <a:rPr lang="en-US" altLang="ko-KR" sz="1600" dirty="0">
                    <a:solidFill>
                      <a:schemeClr val="bg2">
                        <a:lumMod val="25000"/>
                      </a:schemeClr>
                    </a:solidFill>
                    <a:latin typeface="제주명조" panose="02000300000000000000" pitchFamily="2" charset="-127"/>
                    <a:ea typeface="제주명조" panose="02000300000000000000" pitchFamily="2" charset="-127"/>
                  </a:rPr>
                  <a:t>BGR</a:t>
                </a:r>
                <a:r>
                  <a:rPr lang="ko-KR" altLang="en-US" sz="1600" dirty="0">
                    <a:solidFill>
                      <a:schemeClr val="bg2">
                        <a:lumMod val="25000"/>
                      </a:schemeClr>
                    </a:solidFill>
                    <a:latin typeface="제주명조" panose="02000300000000000000" pitchFamily="2" charset="-127"/>
                    <a:ea typeface="제주명조" panose="02000300000000000000" pitchFamily="2" charset="-127"/>
                  </a:rPr>
                  <a:t> 순으로 </a:t>
                </a:r>
                <a:r>
                  <a:rPr lang="ko-KR" altLang="en-US" sz="1600" dirty="0" err="1">
                    <a:solidFill>
                      <a:schemeClr val="bg2">
                        <a:lumMod val="25000"/>
                      </a:schemeClr>
                    </a:solidFill>
                    <a:latin typeface="제주명조" panose="02000300000000000000" pitchFamily="2" charset="-127"/>
                    <a:ea typeface="제주명조" panose="02000300000000000000" pitchFamily="2" charset="-127"/>
                  </a:rPr>
                  <a:t>바꿔줌</a:t>
                </a:r>
                <a:endParaRPr lang="ko-KR" altLang="en-US" sz="1600" dirty="0">
                  <a:solidFill>
                    <a:schemeClr val="bg2">
                      <a:lumMod val="25000"/>
                    </a:schemeClr>
                  </a:solidFill>
                  <a:latin typeface="제주명조" panose="02000300000000000000" pitchFamily="2" charset="-127"/>
                  <a:ea typeface="제주명조" panose="02000300000000000000" pitchFamily="2" charset="-127"/>
                </a:endParaRP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74D5E74-EBA9-48C0-A0E9-A6C226BEAFF6}"/>
                  </a:ext>
                </a:extLst>
              </p:cNvPr>
              <p:cNvSpPr txBox="1"/>
              <p:nvPr/>
            </p:nvSpPr>
            <p:spPr>
              <a:xfrm>
                <a:off x="6440975" y="1678081"/>
                <a:ext cx="5999584" cy="3630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600" dirty="0">
                    <a:solidFill>
                      <a:schemeClr val="bg2">
                        <a:lumMod val="25000"/>
                      </a:schemeClr>
                    </a:solidFill>
                    <a:latin typeface="제주명조" panose="02000300000000000000" pitchFamily="2" charset="-127"/>
                    <a:ea typeface="제주명조" panose="02000300000000000000" pitchFamily="2" charset="-127"/>
                  </a:rPr>
                  <a:t>PIL</a:t>
                </a:r>
                <a:r>
                  <a:rPr lang="ko-KR" altLang="en-US" sz="1600" dirty="0">
                    <a:solidFill>
                      <a:schemeClr val="bg2">
                        <a:lumMod val="25000"/>
                      </a:schemeClr>
                    </a:solidFill>
                    <a:latin typeface="제주명조" panose="02000300000000000000" pitchFamily="2" charset="-127"/>
                    <a:ea typeface="제주명조" panose="02000300000000000000" pitchFamily="2" charset="-127"/>
                  </a:rPr>
                  <a:t> </a:t>
                </a:r>
                <a:r>
                  <a:rPr lang="en-US" altLang="ko-KR" sz="1600" dirty="0">
                    <a:solidFill>
                      <a:schemeClr val="bg2">
                        <a:lumMod val="25000"/>
                      </a:schemeClr>
                    </a:solidFill>
                    <a:latin typeface="제주명조" panose="02000300000000000000" pitchFamily="2" charset="-127"/>
                    <a:ea typeface="제주명조" panose="02000300000000000000" pitchFamily="2" charset="-127"/>
                  </a:rPr>
                  <a:t>image</a:t>
                </a:r>
                <a:r>
                  <a:rPr lang="ko-KR" altLang="en-US" sz="1600" dirty="0">
                    <a:solidFill>
                      <a:schemeClr val="bg2">
                        <a:lumMod val="25000"/>
                      </a:schemeClr>
                    </a:solidFill>
                    <a:latin typeface="제주명조" panose="02000300000000000000" pitchFamily="2" charset="-127"/>
                    <a:ea typeface="제주명조" panose="02000300000000000000" pitchFamily="2" charset="-127"/>
                  </a:rPr>
                  <a:t> </a:t>
                </a:r>
                <a:r>
                  <a:rPr lang="en-US" altLang="ko-KR" sz="1600" dirty="0" err="1">
                    <a:solidFill>
                      <a:schemeClr val="bg2">
                        <a:lumMod val="25000"/>
                      </a:schemeClr>
                    </a:solidFill>
                    <a:latin typeface="제주명조" panose="02000300000000000000" pitchFamily="2" charset="-127"/>
                    <a:ea typeface="제주명조" panose="02000300000000000000" pitchFamily="2" charset="-127"/>
                  </a:rPr>
                  <a:t>Numpy.ndarray</a:t>
                </a:r>
                <a:r>
                  <a:rPr lang="en-US" altLang="ko-KR" sz="1600" dirty="0">
                    <a:solidFill>
                      <a:schemeClr val="bg2">
                        <a:lumMod val="25000"/>
                      </a:schemeClr>
                    </a:solidFill>
                    <a:latin typeface="제주명조" panose="02000300000000000000" pitchFamily="2" charset="-127"/>
                    <a:ea typeface="제주명조" panose="02000300000000000000" pitchFamily="2" charset="-127"/>
                  </a:rPr>
                  <a:t> -&gt; Tensor</a:t>
                </a:r>
                <a:endParaRPr lang="ko-KR" altLang="en-US" sz="1600" dirty="0">
                  <a:solidFill>
                    <a:schemeClr val="bg2">
                      <a:lumMod val="25000"/>
                    </a:schemeClr>
                  </a:solidFill>
                  <a:latin typeface="제주명조" panose="02000300000000000000" pitchFamily="2" charset="-127"/>
                  <a:ea typeface="제주명조" panose="02000300000000000000" pitchFamily="2" charset="-127"/>
                </a:endParaRPr>
              </a:p>
            </p:txBody>
          </p:sp>
        </p:grp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C81FC018-963C-415B-BE50-EA36FE7CB39F}"/>
              </a:ext>
            </a:extLst>
          </p:cNvPr>
          <p:cNvGrpSpPr/>
          <p:nvPr/>
        </p:nvGrpSpPr>
        <p:grpSpPr>
          <a:xfrm>
            <a:off x="8015518" y="4711465"/>
            <a:ext cx="3921855" cy="1748874"/>
            <a:chOff x="6603905" y="4046392"/>
            <a:chExt cx="3921855" cy="1748874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702264C3-7A32-4557-91C4-9CBF48CCF208}"/>
                </a:ext>
              </a:extLst>
            </p:cNvPr>
            <p:cNvSpPr/>
            <p:nvPr/>
          </p:nvSpPr>
          <p:spPr>
            <a:xfrm>
              <a:off x="6603905" y="4046392"/>
              <a:ext cx="3921855" cy="1748874"/>
            </a:xfrm>
            <a:prstGeom prst="rect">
              <a:avLst/>
            </a:prstGeom>
            <a:solidFill>
              <a:srgbClr val="F2F4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2AB02314-104D-4E6E-A0F2-1846AB4CF78F}"/>
                </a:ext>
              </a:extLst>
            </p:cNvPr>
            <p:cNvGrpSpPr/>
            <p:nvPr/>
          </p:nvGrpSpPr>
          <p:grpSpPr>
            <a:xfrm>
              <a:off x="6639465" y="4119296"/>
              <a:ext cx="3850735" cy="1512800"/>
              <a:chOff x="6533858" y="1441929"/>
              <a:chExt cx="3850735" cy="1512800"/>
            </a:xfrm>
          </p:grpSpPr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DC7E3B6-8859-403E-A16B-051B81C42170}"/>
                  </a:ext>
                </a:extLst>
              </p:cNvPr>
              <p:cNvSpPr txBox="1"/>
              <p:nvPr/>
            </p:nvSpPr>
            <p:spPr>
              <a:xfrm>
                <a:off x="7062178" y="1441929"/>
                <a:ext cx="279409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600" dirty="0">
                    <a:solidFill>
                      <a:schemeClr val="bg2">
                        <a:lumMod val="25000"/>
                      </a:schemeClr>
                    </a:solidFill>
                    <a:latin typeface="제주명조" panose="02000300000000000000" pitchFamily="2" charset="-127"/>
                    <a:ea typeface="제주명조" panose="02000300000000000000" pitchFamily="2" charset="-127"/>
                  </a:rPr>
                  <a:t>각 </a:t>
                </a:r>
                <a:r>
                  <a:rPr lang="en-US" altLang="ko-KR" sz="1600" dirty="0">
                    <a:solidFill>
                      <a:schemeClr val="bg2">
                        <a:lumMod val="25000"/>
                      </a:schemeClr>
                    </a:solidFill>
                    <a:latin typeface="제주명조" panose="02000300000000000000" pitchFamily="2" charset="-127"/>
                    <a:ea typeface="제주명조" panose="02000300000000000000" pitchFamily="2" charset="-127"/>
                  </a:rPr>
                  <a:t>torch</a:t>
                </a:r>
                <a:r>
                  <a:rPr lang="ko-KR" altLang="en-US" sz="1600" dirty="0">
                    <a:solidFill>
                      <a:schemeClr val="bg2">
                        <a:lumMod val="25000"/>
                      </a:schemeClr>
                    </a:solidFill>
                    <a:latin typeface="제주명조" panose="02000300000000000000" pitchFamily="2" charset="-127"/>
                    <a:ea typeface="제주명조" panose="02000300000000000000" pitchFamily="2" charset="-127"/>
                  </a:rPr>
                  <a:t>를 </a:t>
                </a:r>
                <a:r>
                  <a:rPr lang="en-US" altLang="ko-KR" sz="1600" dirty="0">
                    <a:solidFill>
                      <a:schemeClr val="bg2">
                        <a:lumMod val="25000"/>
                      </a:schemeClr>
                    </a:solidFill>
                    <a:latin typeface="제주명조" panose="02000300000000000000" pitchFamily="2" charset="-127"/>
                    <a:ea typeface="제주명조" panose="02000300000000000000" pitchFamily="2" charset="-127"/>
                  </a:rPr>
                  <a:t>255</a:t>
                </a:r>
                <a:r>
                  <a:rPr lang="ko-KR" altLang="en-US" sz="1600" dirty="0">
                    <a:solidFill>
                      <a:schemeClr val="bg2">
                        <a:lumMod val="25000"/>
                      </a:schemeClr>
                    </a:solidFill>
                    <a:latin typeface="제주명조" panose="02000300000000000000" pitchFamily="2" charset="-127"/>
                    <a:ea typeface="제주명조" panose="02000300000000000000" pitchFamily="2" charset="-127"/>
                  </a:rPr>
                  <a:t>로 나눈다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0D3EAE3-C11F-4D71-BA4C-A78BEB61FFA2}"/>
                  </a:ext>
                </a:extLst>
              </p:cNvPr>
              <p:cNvSpPr txBox="1"/>
              <p:nvPr/>
            </p:nvSpPr>
            <p:spPr>
              <a:xfrm>
                <a:off x="6533858" y="1905942"/>
                <a:ext cx="385073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600" dirty="0">
                    <a:solidFill>
                      <a:schemeClr val="bg2">
                        <a:lumMod val="25000"/>
                      </a:schemeClr>
                    </a:solidFill>
                    <a:latin typeface="제주명조" panose="02000300000000000000" pitchFamily="2" charset="-127"/>
                    <a:ea typeface="제주명조" panose="02000300000000000000" pitchFamily="2" charset="-127"/>
                  </a:rPr>
                  <a:t>IMAGENET</a:t>
                </a:r>
                <a:r>
                  <a:rPr lang="ko-KR" altLang="en-US" sz="1600" dirty="0">
                    <a:solidFill>
                      <a:schemeClr val="bg2">
                        <a:lumMod val="25000"/>
                      </a:schemeClr>
                    </a:solidFill>
                    <a:latin typeface="제주명조" panose="02000300000000000000" pitchFamily="2" charset="-127"/>
                    <a:ea typeface="제주명조" panose="02000300000000000000" pitchFamily="2" charset="-127"/>
                  </a:rPr>
                  <a:t>에서 학습된 값 </a:t>
                </a:r>
                <a:r>
                  <a:rPr lang="ko-KR" altLang="en-US" sz="1600" dirty="0" err="1">
                    <a:solidFill>
                      <a:schemeClr val="bg2">
                        <a:lumMod val="25000"/>
                      </a:schemeClr>
                    </a:solidFill>
                    <a:latin typeface="제주명조" panose="02000300000000000000" pitchFamily="2" charset="-127"/>
                    <a:ea typeface="제주명조" panose="02000300000000000000" pitchFamily="2" charset="-127"/>
                  </a:rPr>
                  <a:t>역연산</a:t>
                </a:r>
                <a:endParaRPr lang="en-US" altLang="ko-KR" sz="1600" dirty="0">
                  <a:solidFill>
                    <a:schemeClr val="bg2">
                      <a:lumMod val="25000"/>
                    </a:schemeClr>
                  </a:solidFill>
                  <a:latin typeface="제주명조" panose="02000300000000000000" pitchFamily="2" charset="-127"/>
                  <a:ea typeface="제주명조" panose="02000300000000000000" pitchFamily="2" charset="-127"/>
                </a:endParaRPr>
              </a:p>
              <a:p>
                <a:pPr algn="ctr"/>
                <a:r>
                  <a:rPr lang="en-US" altLang="ko-KR" sz="1600" dirty="0">
                    <a:solidFill>
                      <a:schemeClr val="bg2">
                        <a:lumMod val="25000"/>
                      </a:schemeClr>
                    </a:solidFill>
                    <a:latin typeface="제주명조" panose="02000300000000000000" pitchFamily="2" charset="-127"/>
                    <a:ea typeface="제주명조" panose="02000300000000000000" pitchFamily="2" charset="-127"/>
                  </a:rPr>
                  <a:t>input[c] = (input[c] - mean[c]) / std[c]</a:t>
                </a:r>
                <a:endParaRPr lang="ko-KR" altLang="en-US" sz="1600" dirty="0">
                  <a:solidFill>
                    <a:schemeClr val="bg2">
                      <a:lumMod val="25000"/>
                    </a:schemeClr>
                  </a:solidFill>
                  <a:latin typeface="제주명조" panose="02000300000000000000" pitchFamily="2" charset="-127"/>
                  <a:ea typeface="제주명조" panose="02000300000000000000" pitchFamily="2" charset="-127"/>
                </a:endParaRP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1FCB1DB-51A6-40AE-8EF3-EFF400DB865D}"/>
                  </a:ext>
                </a:extLst>
              </p:cNvPr>
              <p:cNvSpPr txBox="1"/>
              <p:nvPr/>
            </p:nvSpPr>
            <p:spPr>
              <a:xfrm>
                <a:off x="6965658" y="2616175"/>
                <a:ext cx="298713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600" dirty="0">
                    <a:solidFill>
                      <a:schemeClr val="bg2">
                        <a:lumMod val="25000"/>
                      </a:schemeClr>
                    </a:solidFill>
                    <a:latin typeface="제주명조" panose="02000300000000000000" pitchFamily="2" charset="-127"/>
                    <a:ea typeface="제주명조" panose="02000300000000000000" pitchFamily="2" charset="-127"/>
                  </a:rPr>
                  <a:t>RGB</a:t>
                </a:r>
                <a:r>
                  <a:rPr lang="ko-KR" altLang="en-US" sz="1600" dirty="0">
                    <a:solidFill>
                      <a:schemeClr val="bg2">
                        <a:lumMod val="25000"/>
                      </a:schemeClr>
                    </a:solidFill>
                    <a:latin typeface="제주명조" panose="02000300000000000000" pitchFamily="2" charset="-127"/>
                    <a:ea typeface="제주명조" panose="02000300000000000000" pitchFamily="2" charset="-127"/>
                  </a:rPr>
                  <a:t> </a:t>
                </a:r>
                <a:r>
                  <a:rPr lang="en-US" altLang="ko-KR" sz="1600" dirty="0">
                    <a:solidFill>
                      <a:schemeClr val="bg2">
                        <a:lumMod val="25000"/>
                      </a:schemeClr>
                    </a:solidFill>
                    <a:latin typeface="제주명조" panose="02000300000000000000" pitchFamily="2" charset="-127"/>
                    <a:ea typeface="제주명조" panose="02000300000000000000" pitchFamily="2" charset="-127"/>
                  </a:rPr>
                  <a:t>-&gt;</a:t>
                </a:r>
                <a:r>
                  <a:rPr lang="ko-KR" altLang="en-US" sz="1600" dirty="0">
                    <a:solidFill>
                      <a:schemeClr val="bg2">
                        <a:lumMod val="25000"/>
                      </a:schemeClr>
                    </a:solidFill>
                    <a:latin typeface="제주명조" panose="02000300000000000000" pitchFamily="2" charset="-127"/>
                    <a:ea typeface="제주명조" panose="02000300000000000000" pitchFamily="2" charset="-127"/>
                  </a:rPr>
                  <a:t> </a:t>
                </a:r>
                <a:r>
                  <a:rPr lang="en-US" altLang="ko-KR" sz="1600" dirty="0">
                    <a:solidFill>
                      <a:schemeClr val="bg2">
                        <a:lumMod val="25000"/>
                      </a:schemeClr>
                    </a:solidFill>
                    <a:latin typeface="제주명조" panose="02000300000000000000" pitchFamily="2" charset="-127"/>
                    <a:ea typeface="제주명조" panose="02000300000000000000" pitchFamily="2" charset="-127"/>
                  </a:rPr>
                  <a:t>BGR</a:t>
                </a:r>
                <a:r>
                  <a:rPr lang="ko-KR" altLang="en-US" sz="1600" dirty="0">
                    <a:solidFill>
                      <a:schemeClr val="bg2">
                        <a:lumMod val="25000"/>
                      </a:schemeClr>
                    </a:solidFill>
                    <a:latin typeface="제주명조" panose="02000300000000000000" pitchFamily="2" charset="-127"/>
                    <a:ea typeface="제주명조" panose="02000300000000000000" pitchFamily="2" charset="-127"/>
                  </a:rPr>
                  <a:t> 순으로 </a:t>
                </a:r>
                <a:r>
                  <a:rPr lang="ko-KR" altLang="en-US" sz="1600" dirty="0" err="1">
                    <a:solidFill>
                      <a:schemeClr val="bg2">
                        <a:lumMod val="25000"/>
                      </a:schemeClr>
                    </a:solidFill>
                    <a:latin typeface="제주명조" panose="02000300000000000000" pitchFamily="2" charset="-127"/>
                    <a:ea typeface="제주명조" panose="02000300000000000000" pitchFamily="2" charset="-127"/>
                  </a:rPr>
                  <a:t>바꿔줌</a:t>
                </a:r>
                <a:endParaRPr lang="ko-KR" altLang="en-US" sz="1600" dirty="0">
                  <a:solidFill>
                    <a:schemeClr val="bg2">
                      <a:lumMod val="25000"/>
                    </a:schemeClr>
                  </a:solidFill>
                  <a:latin typeface="제주명조" panose="02000300000000000000" pitchFamily="2" charset="-127"/>
                  <a:ea typeface="제주명조" panose="02000300000000000000" pitchFamily="2" charset="-127"/>
                </a:endParaRPr>
              </a:p>
            </p:txBody>
          </p:sp>
        </p:grp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73370CB8-31EB-49E7-BBDB-47432FD5FCA0}"/>
              </a:ext>
            </a:extLst>
          </p:cNvPr>
          <p:cNvGrpSpPr/>
          <p:nvPr/>
        </p:nvGrpSpPr>
        <p:grpSpPr>
          <a:xfrm>
            <a:off x="827732" y="5674117"/>
            <a:ext cx="4357079" cy="826221"/>
            <a:chOff x="844841" y="5462819"/>
            <a:chExt cx="4357079" cy="826221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2F45F5B3-FD46-4F2A-A233-C677405AB1BF}"/>
                </a:ext>
              </a:extLst>
            </p:cNvPr>
            <p:cNvSpPr/>
            <p:nvPr/>
          </p:nvSpPr>
          <p:spPr>
            <a:xfrm>
              <a:off x="860797" y="5462819"/>
              <a:ext cx="4249683" cy="826221"/>
            </a:xfrm>
            <a:prstGeom prst="rect">
              <a:avLst/>
            </a:prstGeom>
            <a:solidFill>
              <a:srgbClr val="F2F4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1393B63-E99A-4E1C-997F-4A04AA98882F}"/>
                </a:ext>
              </a:extLst>
            </p:cNvPr>
            <p:cNvSpPr txBox="1"/>
            <p:nvPr/>
          </p:nvSpPr>
          <p:spPr>
            <a:xfrm>
              <a:off x="844841" y="5632096"/>
              <a:ext cx="435707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 err="1">
                  <a:solidFill>
                    <a:schemeClr val="bg2">
                      <a:lumMod val="25000"/>
                    </a:schemeClr>
                  </a:solidFill>
                  <a:latin typeface="제주명조" panose="02000300000000000000" pitchFamily="2" charset="-127"/>
                  <a:ea typeface="제주명조" panose="02000300000000000000" pitchFamily="2" charset="-127"/>
                </a:rPr>
                <a:t>postpa</a:t>
              </a:r>
              <a:r>
                <a:rPr lang="ko-KR" altLang="en-US" sz="1600" dirty="0">
                  <a:solidFill>
                    <a:schemeClr val="bg2">
                      <a:lumMod val="25000"/>
                    </a:schemeClr>
                  </a:solidFill>
                  <a:latin typeface="제주명조" panose="02000300000000000000" pitchFamily="2" charset="-127"/>
                  <a:ea typeface="제주명조" panose="02000300000000000000" pitchFamily="2" charset="-127"/>
                </a:rPr>
                <a:t>에서 </a:t>
              </a:r>
              <a:r>
                <a:rPr lang="en-US" altLang="ko-KR" sz="1600" dirty="0">
                  <a:solidFill>
                    <a:schemeClr val="bg2">
                      <a:lumMod val="25000"/>
                    </a:schemeClr>
                  </a:solidFill>
                  <a:latin typeface="제주명조" panose="02000300000000000000" pitchFamily="2" charset="-127"/>
                  <a:ea typeface="제주명조" panose="02000300000000000000" pitchFamily="2" charset="-127"/>
                </a:rPr>
                <a:t>0~1</a:t>
              </a:r>
              <a:r>
                <a:rPr lang="ko-KR" altLang="en-US" sz="1600" dirty="0">
                  <a:solidFill>
                    <a:schemeClr val="bg2">
                      <a:lumMod val="25000"/>
                    </a:schemeClr>
                  </a:solidFill>
                  <a:latin typeface="제주명조" panose="02000300000000000000" pitchFamily="2" charset="-127"/>
                  <a:ea typeface="제주명조" panose="02000300000000000000" pitchFamily="2" charset="-127"/>
                </a:rPr>
                <a:t>을 벗어난 값들을 </a:t>
              </a:r>
              <a:r>
                <a:rPr lang="en-US" altLang="ko-KR" sz="1600" dirty="0">
                  <a:solidFill>
                    <a:schemeClr val="bg2">
                      <a:lumMod val="25000"/>
                    </a:schemeClr>
                  </a:solidFill>
                  <a:latin typeface="제주명조" panose="02000300000000000000" pitchFamily="2" charset="-127"/>
                  <a:ea typeface="제주명조" panose="02000300000000000000" pitchFamily="2" charset="-127"/>
                </a:rPr>
                <a:t>Clipping</a:t>
              </a:r>
              <a:r>
                <a:rPr lang="ko-KR" altLang="en-US" sz="1600" dirty="0">
                  <a:solidFill>
                    <a:schemeClr val="bg2">
                      <a:lumMod val="25000"/>
                    </a:schemeClr>
                  </a:solidFill>
                  <a:latin typeface="제주명조" panose="02000300000000000000" pitchFamily="2" charset="-127"/>
                  <a:ea typeface="제주명조" panose="02000300000000000000" pitchFamily="2" charset="-127"/>
                </a:rPr>
                <a:t>하고</a:t>
              </a:r>
              <a:endParaRPr lang="en-US" altLang="ko-KR" sz="1600" dirty="0">
                <a:solidFill>
                  <a:schemeClr val="bg2">
                    <a:lumMod val="2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endParaRPr>
            </a:p>
            <a:p>
              <a:pPr algn="ctr"/>
              <a:r>
                <a:rPr lang="en-US" altLang="ko-KR" sz="1600" dirty="0">
                  <a:solidFill>
                    <a:schemeClr val="bg2">
                      <a:lumMod val="25000"/>
                    </a:schemeClr>
                  </a:solidFill>
                  <a:latin typeface="제주명조" panose="02000300000000000000" pitchFamily="2" charset="-127"/>
                  <a:ea typeface="제주명조" panose="02000300000000000000" pitchFamily="2" charset="-127"/>
                </a:rPr>
                <a:t>PIL</a:t>
              </a:r>
              <a:r>
                <a:rPr lang="ko-KR" altLang="en-US" sz="1600" dirty="0">
                  <a:solidFill>
                    <a:schemeClr val="bg2">
                      <a:lumMod val="25000"/>
                    </a:schemeClr>
                  </a:solidFill>
                  <a:latin typeface="제주명조" panose="02000300000000000000" pitchFamily="2" charset="-127"/>
                  <a:ea typeface="제주명조" panose="02000300000000000000" pitchFamily="2" charset="-127"/>
                </a:rPr>
                <a:t> </a:t>
              </a:r>
              <a:r>
                <a:rPr lang="en-US" altLang="ko-KR" sz="1600" dirty="0">
                  <a:solidFill>
                    <a:schemeClr val="bg2">
                      <a:lumMod val="25000"/>
                    </a:schemeClr>
                  </a:solidFill>
                  <a:latin typeface="제주명조" panose="02000300000000000000" pitchFamily="2" charset="-127"/>
                  <a:ea typeface="제주명조" panose="02000300000000000000" pitchFamily="2" charset="-127"/>
                </a:rPr>
                <a:t>image</a:t>
              </a:r>
              <a:r>
                <a:rPr lang="ko-KR" altLang="en-US" sz="1600" dirty="0">
                  <a:solidFill>
                    <a:schemeClr val="bg2">
                      <a:lumMod val="25000"/>
                    </a:schemeClr>
                  </a:solidFill>
                  <a:latin typeface="제주명조" panose="02000300000000000000" pitchFamily="2" charset="-127"/>
                  <a:ea typeface="제주명조" panose="02000300000000000000" pitchFamily="2" charset="-127"/>
                </a:rPr>
                <a:t>로 변환</a:t>
              </a:r>
            </a:p>
          </p:txBody>
        </p:sp>
      </p:grp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74A0D23-D000-4D0C-A2E7-C0E77E68EBE6}"/>
              </a:ext>
            </a:extLst>
          </p:cNvPr>
          <p:cNvSpPr/>
          <p:nvPr/>
        </p:nvSpPr>
        <p:spPr>
          <a:xfrm>
            <a:off x="576000" y="1008000"/>
            <a:ext cx="26500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Image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 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Processing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B9567687-0BFF-4769-A87B-EC6A28AD8BEB}"/>
              </a:ext>
            </a:extLst>
          </p:cNvPr>
          <p:cNvGrpSpPr/>
          <p:nvPr/>
        </p:nvGrpSpPr>
        <p:grpSpPr>
          <a:xfrm>
            <a:off x="9552540" y="2519942"/>
            <a:ext cx="2458720" cy="369332"/>
            <a:chOff x="3961958" y="1334170"/>
            <a:chExt cx="2458720" cy="36933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2B25DF2-AC9E-4384-BC10-71258629FD48}"/>
                </a:ext>
              </a:extLst>
            </p:cNvPr>
            <p:cNvSpPr txBox="1"/>
            <p:nvPr/>
          </p:nvSpPr>
          <p:spPr>
            <a:xfrm>
              <a:off x="3961958" y="1334170"/>
              <a:ext cx="24587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제주고딕" panose="02000300000000000000" pitchFamily="2" charset="-127"/>
                  <a:ea typeface="제주고딕" panose="02000300000000000000" pitchFamily="2" charset="-127"/>
                </a:rPr>
                <a:t>0 ~ 1           0 ~ 255</a:t>
              </a:r>
              <a:endParaRPr lang="ko-KR" altLang="en-US" dirty="0">
                <a:latin typeface="제주고딕" panose="02000300000000000000" pitchFamily="2" charset="-127"/>
                <a:ea typeface="제주고딕" panose="02000300000000000000" pitchFamily="2" charset="-127"/>
              </a:endParaRPr>
            </a:p>
          </p:txBody>
        </p:sp>
        <p:sp>
          <p:nvSpPr>
            <p:cNvPr id="16" name="화살표: 오른쪽 15">
              <a:extLst>
                <a:ext uri="{FF2B5EF4-FFF2-40B4-BE49-F238E27FC236}">
                  <a16:creationId xmlns:a16="http://schemas.microsoft.com/office/drawing/2014/main" id="{8E80EA81-3306-4009-8E56-6C13D897CE6C}"/>
                </a:ext>
              </a:extLst>
            </p:cNvPr>
            <p:cNvSpPr/>
            <p:nvPr/>
          </p:nvSpPr>
          <p:spPr>
            <a:xfrm>
              <a:off x="4856480" y="1334170"/>
              <a:ext cx="406400" cy="369332"/>
            </a:xfrm>
            <a:prstGeom prst="rightArrow">
              <a:avLst/>
            </a:prstGeom>
            <a:solidFill>
              <a:srgbClr val="A1D7D7"/>
            </a:solidFill>
            <a:ln>
              <a:solidFill>
                <a:srgbClr val="A1D7D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61EE25F3-043D-4E8B-913E-07B44FF7B2B3}"/>
              </a:ext>
            </a:extLst>
          </p:cNvPr>
          <p:cNvGrpSpPr/>
          <p:nvPr/>
        </p:nvGrpSpPr>
        <p:grpSpPr>
          <a:xfrm>
            <a:off x="9552540" y="4296988"/>
            <a:ext cx="2458720" cy="369332"/>
            <a:chOff x="3961958" y="1334170"/>
            <a:chExt cx="2458720" cy="369332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B9F8E128-9A05-4855-B88A-0482464F9EE2}"/>
                </a:ext>
              </a:extLst>
            </p:cNvPr>
            <p:cNvSpPr txBox="1"/>
            <p:nvPr/>
          </p:nvSpPr>
          <p:spPr>
            <a:xfrm>
              <a:off x="3961958" y="1334170"/>
              <a:ext cx="24587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제주고딕" panose="02000300000000000000" pitchFamily="2" charset="-127"/>
                  <a:ea typeface="제주고딕" panose="02000300000000000000" pitchFamily="2" charset="-127"/>
                </a:rPr>
                <a:t>0 ~ 255           0 ~ 1</a:t>
              </a:r>
              <a:endParaRPr lang="ko-KR" altLang="en-US" dirty="0">
                <a:latin typeface="제주고딕" panose="02000300000000000000" pitchFamily="2" charset="-127"/>
                <a:ea typeface="제주고딕" panose="02000300000000000000" pitchFamily="2" charset="-127"/>
              </a:endParaRPr>
            </a:p>
          </p:txBody>
        </p:sp>
        <p:sp>
          <p:nvSpPr>
            <p:cNvPr id="36" name="화살표: 오른쪽 35">
              <a:extLst>
                <a:ext uri="{FF2B5EF4-FFF2-40B4-BE49-F238E27FC236}">
                  <a16:creationId xmlns:a16="http://schemas.microsoft.com/office/drawing/2014/main" id="{02A6BCEA-850A-41D0-81DB-013A4F601290}"/>
                </a:ext>
              </a:extLst>
            </p:cNvPr>
            <p:cNvSpPr/>
            <p:nvPr/>
          </p:nvSpPr>
          <p:spPr>
            <a:xfrm>
              <a:off x="5150678" y="1334170"/>
              <a:ext cx="406400" cy="369332"/>
            </a:xfrm>
            <a:prstGeom prst="rightArrow">
              <a:avLst/>
            </a:prstGeom>
            <a:solidFill>
              <a:srgbClr val="A1D7D7"/>
            </a:solidFill>
            <a:ln>
              <a:solidFill>
                <a:srgbClr val="A1D7D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8485118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F9C49033-AC62-4D81-B80E-BC6DDC923218}"/>
              </a:ext>
            </a:extLst>
          </p:cNvPr>
          <p:cNvCxnSpPr>
            <a:cxnSpLocks/>
          </p:cNvCxnSpPr>
          <p:nvPr/>
        </p:nvCxnSpPr>
        <p:spPr>
          <a:xfrm>
            <a:off x="1064268" y="827893"/>
            <a:ext cx="10745566" cy="0"/>
          </a:xfrm>
          <a:prstGeom prst="line">
            <a:avLst/>
          </a:prstGeom>
          <a:ln w="57150">
            <a:solidFill>
              <a:srgbClr val="A1D7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>
            <a:extLst>
              <a:ext uri="{FF2B5EF4-FFF2-40B4-BE49-F238E27FC236}">
                <a16:creationId xmlns:a16="http://schemas.microsoft.com/office/drawing/2014/main" id="{4D30A374-5109-427A-91CD-5D6006626EB2}"/>
              </a:ext>
            </a:extLst>
          </p:cNvPr>
          <p:cNvGrpSpPr/>
          <p:nvPr/>
        </p:nvGrpSpPr>
        <p:grpSpPr>
          <a:xfrm>
            <a:off x="180232" y="108086"/>
            <a:ext cx="762000" cy="762000"/>
            <a:chOff x="4459393" y="904565"/>
            <a:chExt cx="762000" cy="762000"/>
          </a:xfrm>
        </p:grpSpPr>
        <p:sp>
          <p:nvSpPr>
            <p:cNvPr id="24" name="자유형: 도형 23">
              <a:extLst>
                <a:ext uri="{FF2B5EF4-FFF2-40B4-BE49-F238E27FC236}">
                  <a16:creationId xmlns:a16="http://schemas.microsoft.com/office/drawing/2014/main" id="{14FF68D6-A21B-45CD-A5A4-621C55641F58}"/>
                </a:ext>
              </a:extLst>
            </p:cNvPr>
            <p:cNvSpPr/>
            <p:nvPr/>
          </p:nvSpPr>
          <p:spPr>
            <a:xfrm>
              <a:off x="4459393" y="904565"/>
              <a:ext cx="364331" cy="762000"/>
            </a:xfrm>
            <a:custGeom>
              <a:avLst/>
              <a:gdLst>
                <a:gd name="connsiteX0" fmla="*/ 354806 w 364331"/>
                <a:gd name="connsiteY0" fmla="*/ 521018 h 762000"/>
                <a:gd name="connsiteX1" fmla="*/ 364331 w 364331"/>
                <a:gd name="connsiteY1" fmla="*/ 511493 h 762000"/>
                <a:gd name="connsiteX2" fmla="*/ 364331 w 364331"/>
                <a:gd name="connsiteY2" fmla="*/ 466725 h 762000"/>
                <a:gd name="connsiteX3" fmla="*/ 354806 w 364331"/>
                <a:gd name="connsiteY3" fmla="*/ 457200 h 762000"/>
                <a:gd name="connsiteX4" fmla="*/ 336299 w 364331"/>
                <a:gd name="connsiteY4" fmla="*/ 457200 h 762000"/>
                <a:gd name="connsiteX5" fmla="*/ 336299 w 364331"/>
                <a:gd name="connsiteY5" fmla="*/ 92421 h 762000"/>
                <a:gd name="connsiteX6" fmla="*/ 326774 w 364331"/>
                <a:gd name="connsiteY6" fmla="*/ 82896 h 762000"/>
                <a:gd name="connsiteX7" fmla="*/ 191691 w 364331"/>
                <a:gd name="connsiteY7" fmla="*/ 82896 h 762000"/>
                <a:gd name="connsiteX8" fmla="*/ 191691 w 364331"/>
                <a:gd name="connsiteY8" fmla="*/ 9525 h 762000"/>
                <a:gd name="connsiteX9" fmla="*/ 182166 w 364331"/>
                <a:gd name="connsiteY9" fmla="*/ 0 h 762000"/>
                <a:gd name="connsiteX10" fmla="*/ 172641 w 364331"/>
                <a:gd name="connsiteY10" fmla="*/ 9525 h 762000"/>
                <a:gd name="connsiteX11" fmla="*/ 172641 w 364331"/>
                <a:gd name="connsiteY11" fmla="*/ 82896 h 762000"/>
                <a:gd name="connsiteX12" fmla="*/ 37557 w 364331"/>
                <a:gd name="connsiteY12" fmla="*/ 82896 h 762000"/>
                <a:gd name="connsiteX13" fmla="*/ 28032 w 364331"/>
                <a:gd name="connsiteY13" fmla="*/ 92421 h 762000"/>
                <a:gd name="connsiteX14" fmla="*/ 28032 w 364331"/>
                <a:gd name="connsiteY14" fmla="*/ 457200 h 762000"/>
                <a:gd name="connsiteX15" fmla="*/ 9525 w 364331"/>
                <a:gd name="connsiteY15" fmla="*/ 457200 h 762000"/>
                <a:gd name="connsiteX16" fmla="*/ 0 w 364331"/>
                <a:gd name="connsiteY16" fmla="*/ 466725 h 762000"/>
                <a:gd name="connsiteX17" fmla="*/ 0 w 364331"/>
                <a:gd name="connsiteY17" fmla="*/ 511493 h 762000"/>
                <a:gd name="connsiteX18" fmla="*/ 9525 w 364331"/>
                <a:gd name="connsiteY18" fmla="*/ 521018 h 762000"/>
                <a:gd name="connsiteX19" fmla="*/ 62408 w 364331"/>
                <a:gd name="connsiteY19" fmla="*/ 521018 h 762000"/>
                <a:gd name="connsiteX20" fmla="*/ 57769 w 364331"/>
                <a:gd name="connsiteY20" fmla="*/ 574167 h 762000"/>
                <a:gd name="connsiteX21" fmla="*/ 45682 w 364331"/>
                <a:gd name="connsiteY21" fmla="*/ 574167 h 762000"/>
                <a:gd name="connsiteX22" fmla="*/ 36157 w 364331"/>
                <a:gd name="connsiteY22" fmla="*/ 583692 h 762000"/>
                <a:gd name="connsiteX23" fmla="*/ 45682 w 364331"/>
                <a:gd name="connsiteY23" fmla="*/ 593217 h 762000"/>
                <a:gd name="connsiteX24" fmla="*/ 56102 w 364331"/>
                <a:gd name="connsiteY24" fmla="*/ 593217 h 762000"/>
                <a:gd name="connsiteX25" fmla="*/ 42281 w 364331"/>
                <a:gd name="connsiteY25" fmla="*/ 751646 h 762000"/>
                <a:gd name="connsiteX26" fmla="*/ 50940 w 364331"/>
                <a:gd name="connsiteY26" fmla="*/ 761962 h 762000"/>
                <a:gd name="connsiteX27" fmla="*/ 51778 w 364331"/>
                <a:gd name="connsiteY27" fmla="*/ 762000 h 762000"/>
                <a:gd name="connsiteX28" fmla="*/ 61255 w 364331"/>
                <a:gd name="connsiteY28" fmla="*/ 753304 h 762000"/>
                <a:gd name="connsiteX29" fmla="*/ 75228 w 364331"/>
                <a:gd name="connsiteY29" fmla="*/ 593217 h 762000"/>
                <a:gd name="connsiteX30" fmla="*/ 172517 w 364331"/>
                <a:gd name="connsiteY30" fmla="*/ 593217 h 762000"/>
                <a:gd name="connsiteX31" fmla="*/ 172755 w 364331"/>
                <a:gd name="connsiteY31" fmla="*/ 752504 h 762000"/>
                <a:gd name="connsiteX32" fmla="*/ 182280 w 364331"/>
                <a:gd name="connsiteY32" fmla="*/ 762000 h 762000"/>
                <a:gd name="connsiteX33" fmla="*/ 182309 w 364331"/>
                <a:gd name="connsiteY33" fmla="*/ 762000 h 762000"/>
                <a:gd name="connsiteX34" fmla="*/ 191805 w 364331"/>
                <a:gd name="connsiteY34" fmla="*/ 752446 h 762000"/>
                <a:gd name="connsiteX35" fmla="*/ 191567 w 364331"/>
                <a:gd name="connsiteY35" fmla="*/ 593217 h 762000"/>
                <a:gd name="connsiteX36" fmla="*/ 289093 w 364331"/>
                <a:gd name="connsiteY36" fmla="*/ 593217 h 762000"/>
                <a:gd name="connsiteX37" fmla="*/ 303057 w 364331"/>
                <a:gd name="connsiteY37" fmla="*/ 753304 h 762000"/>
                <a:gd name="connsiteX38" fmla="*/ 312534 w 364331"/>
                <a:gd name="connsiteY38" fmla="*/ 762000 h 762000"/>
                <a:gd name="connsiteX39" fmla="*/ 313373 w 364331"/>
                <a:gd name="connsiteY39" fmla="*/ 761962 h 762000"/>
                <a:gd name="connsiteX40" fmla="*/ 322031 w 364331"/>
                <a:gd name="connsiteY40" fmla="*/ 751646 h 762000"/>
                <a:gd name="connsiteX41" fmla="*/ 308220 w 364331"/>
                <a:gd name="connsiteY41" fmla="*/ 593217 h 762000"/>
                <a:gd name="connsiteX42" fmla="*/ 318640 w 364331"/>
                <a:gd name="connsiteY42" fmla="*/ 593217 h 762000"/>
                <a:gd name="connsiteX43" fmla="*/ 328165 w 364331"/>
                <a:gd name="connsiteY43" fmla="*/ 583692 h 762000"/>
                <a:gd name="connsiteX44" fmla="*/ 318640 w 364331"/>
                <a:gd name="connsiteY44" fmla="*/ 574167 h 762000"/>
                <a:gd name="connsiteX45" fmla="*/ 306562 w 364331"/>
                <a:gd name="connsiteY45" fmla="*/ 574167 h 762000"/>
                <a:gd name="connsiteX46" fmla="*/ 301923 w 364331"/>
                <a:gd name="connsiteY46" fmla="*/ 521018 h 762000"/>
                <a:gd name="connsiteX47" fmla="*/ 354806 w 364331"/>
                <a:gd name="connsiteY47" fmla="*/ 521018 h 762000"/>
                <a:gd name="connsiteX48" fmla="*/ 47082 w 364331"/>
                <a:gd name="connsiteY48" fmla="*/ 101946 h 762000"/>
                <a:gd name="connsiteX49" fmla="*/ 317240 w 364331"/>
                <a:gd name="connsiteY49" fmla="*/ 101946 h 762000"/>
                <a:gd name="connsiteX50" fmla="*/ 317240 w 364331"/>
                <a:gd name="connsiteY50" fmla="*/ 457200 h 762000"/>
                <a:gd name="connsiteX51" fmla="*/ 47082 w 364331"/>
                <a:gd name="connsiteY51" fmla="*/ 457200 h 762000"/>
                <a:gd name="connsiteX52" fmla="*/ 47082 w 364331"/>
                <a:gd name="connsiteY52" fmla="*/ 101946 h 762000"/>
                <a:gd name="connsiteX53" fmla="*/ 19050 w 364331"/>
                <a:gd name="connsiteY53" fmla="*/ 476250 h 762000"/>
                <a:gd name="connsiteX54" fmla="*/ 37557 w 364331"/>
                <a:gd name="connsiteY54" fmla="*/ 476250 h 762000"/>
                <a:gd name="connsiteX55" fmla="*/ 326765 w 364331"/>
                <a:gd name="connsiteY55" fmla="*/ 476250 h 762000"/>
                <a:gd name="connsiteX56" fmla="*/ 345272 w 364331"/>
                <a:gd name="connsiteY56" fmla="*/ 476250 h 762000"/>
                <a:gd name="connsiteX57" fmla="*/ 345272 w 364331"/>
                <a:gd name="connsiteY57" fmla="*/ 501968 h 762000"/>
                <a:gd name="connsiteX58" fmla="*/ 19040 w 364331"/>
                <a:gd name="connsiteY58" fmla="*/ 501968 h 762000"/>
                <a:gd name="connsiteX59" fmla="*/ 19040 w 364331"/>
                <a:gd name="connsiteY59" fmla="*/ 476250 h 762000"/>
                <a:gd name="connsiteX60" fmla="*/ 81534 w 364331"/>
                <a:gd name="connsiteY60" fmla="*/ 521018 h 762000"/>
                <a:gd name="connsiteX61" fmla="*/ 172679 w 364331"/>
                <a:gd name="connsiteY61" fmla="*/ 521018 h 762000"/>
                <a:gd name="connsiteX62" fmla="*/ 172526 w 364331"/>
                <a:gd name="connsiteY62" fmla="*/ 574167 h 762000"/>
                <a:gd name="connsiteX63" fmla="*/ 76895 w 364331"/>
                <a:gd name="connsiteY63" fmla="*/ 574167 h 762000"/>
                <a:gd name="connsiteX64" fmla="*/ 81534 w 364331"/>
                <a:gd name="connsiteY64" fmla="*/ 521018 h 762000"/>
                <a:gd name="connsiteX65" fmla="*/ 287436 w 364331"/>
                <a:gd name="connsiteY65" fmla="*/ 574167 h 762000"/>
                <a:gd name="connsiteX66" fmla="*/ 191567 w 364331"/>
                <a:gd name="connsiteY66" fmla="*/ 574167 h 762000"/>
                <a:gd name="connsiteX67" fmla="*/ 191719 w 364331"/>
                <a:gd name="connsiteY67" fmla="*/ 521018 h 762000"/>
                <a:gd name="connsiteX68" fmla="*/ 282797 w 364331"/>
                <a:gd name="connsiteY68" fmla="*/ 521018 h 762000"/>
                <a:gd name="connsiteX69" fmla="*/ 287436 w 364331"/>
                <a:gd name="connsiteY69" fmla="*/ 574167 h 76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364331" h="762000">
                  <a:moveTo>
                    <a:pt x="354806" y="521018"/>
                  </a:moveTo>
                  <a:cubicBezTo>
                    <a:pt x="360074" y="521018"/>
                    <a:pt x="364331" y="516760"/>
                    <a:pt x="364331" y="511493"/>
                  </a:cubicBezTo>
                  <a:lnTo>
                    <a:pt x="364331" y="466725"/>
                  </a:lnTo>
                  <a:cubicBezTo>
                    <a:pt x="364331" y="461458"/>
                    <a:pt x="360074" y="457200"/>
                    <a:pt x="354806" y="457200"/>
                  </a:cubicBezTo>
                  <a:lnTo>
                    <a:pt x="336299" y="457200"/>
                  </a:lnTo>
                  <a:lnTo>
                    <a:pt x="336299" y="92421"/>
                  </a:lnTo>
                  <a:cubicBezTo>
                    <a:pt x="336299" y="87154"/>
                    <a:pt x="332042" y="82896"/>
                    <a:pt x="326774" y="82896"/>
                  </a:cubicBezTo>
                  <a:lnTo>
                    <a:pt x="191691" y="82896"/>
                  </a:lnTo>
                  <a:lnTo>
                    <a:pt x="191691" y="9525"/>
                  </a:lnTo>
                  <a:cubicBezTo>
                    <a:pt x="191691" y="4258"/>
                    <a:pt x="187433" y="0"/>
                    <a:pt x="182166" y="0"/>
                  </a:cubicBezTo>
                  <a:cubicBezTo>
                    <a:pt x="176898" y="0"/>
                    <a:pt x="172641" y="4258"/>
                    <a:pt x="172641" y="9525"/>
                  </a:cubicBezTo>
                  <a:lnTo>
                    <a:pt x="172641" y="82896"/>
                  </a:lnTo>
                  <a:lnTo>
                    <a:pt x="37557" y="82896"/>
                  </a:lnTo>
                  <a:cubicBezTo>
                    <a:pt x="32290" y="82896"/>
                    <a:pt x="28032" y="87154"/>
                    <a:pt x="28032" y="92421"/>
                  </a:cubicBezTo>
                  <a:lnTo>
                    <a:pt x="28032" y="457200"/>
                  </a:lnTo>
                  <a:lnTo>
                    <a:pt x="9525" y="457200"/>
                  </a:lnTo>
                  <a:cubicBezTo>
                    <a:pt x="4258" y="457200"/>
                    <a:pt x="0" y="461458"/>
                    <a:pt x="0" y="466725"/>
                  </a:cubicBezTo>
                  <a:lnTo>
                    <a:pt x="0" y="511493"/>
                  </a:lnTo>
                  <a:cubicBezTo>
                    <a:pt x="0" y="516760"/>
                    <a:pt x="4258" y="521018"/>
                    <a:pt x="9525" y="521018"/>
                  </a:cubicBezTo>
                  <a:lnTo>
                    <a:pt x="62408" y="521018"/>
                  </a:lnTo>
                  <a:lnTo>
                    <a:pt x="57769" y="574167"/>
                  </a:lnTo>
                  <a:lnTo>
                    <a:pt x="45682" y="574167"/>
                  </a:lnTo>
                  <a:cubicBezTo>
                    <a:pt x="40415" y="574167"/>
                    <a:pt x="36157" y="578425"/>
                    <a:pt x="36157" y="583692"/>
                  </a:cubicBezTo>
                  <a:cubicBezTo>
                    <a:pt x="36157" y="588959"/>
                    <a:pt x="40415" y="593217"/>
                    <a:pt x="45682" y="593217"/>
                  </a:cubicBezTo>
                  <a:lnTo>
                    <a:pt x="56102" y="593217"/>
                  </a:lnTo>
                  <a:lnTo>
                    <a:pt x="42281" y="751646"/>
                  </a:lnTo>
                  <a:cubicBezTo>
                    <a:pt x="41824" y="756885"/>
                    <a:pt x="45701" y="761505"/>
                    <a:pt x="50940" y="761962"/>
                  </a:cubicBezTo>
                  <a:cubicBezTo>
                    <a:pt x="51216" y="761991"/>
                    <a:pt x="51502" y="762000"/>
                    <a:pt x="51778" y="762000"/>
                  </a:cubicBezTo>
                  <a:cubicBezTo>
                    <a:pt x="56664" y="762000"/>
                    <a:pt x="60827" y="758257"/>
                    <a:pt x="61255" y="753304"/>
                  </a:cubicBezTo>
                  <a:lnTo>
                    <a:pt x="75228" y="593217"/>
                  </a:lnTo>
                  <a:lnTo>
                    <a:pt x="172517" y="593217"/>
                  </a:lnTo>
                  <a:cubicBezTo>
                    <a:pt x="172536" y="660216"/>
                    <a:pt x="172745" y="746789"/>
                    <a:pt x="172755" y="752504"/>
                  </a:cubicBezTo>
                  <a:cubicBezTo>
                    <a:pt x="172764" y="757752"/>
                    <a:pt x="177032" y="762000"/>
                    <a:pt x="182280" y="762000"/>
                  </a:cubicBezTo>
                  <a:cubicBezTo>
                    <a:pt x="182289" y="762000"/>
                    <a:pt x="182299" y="762000"/>
                    <a:pt x="182309" y="762000"/>
                  </a:cubicBezTo>
                  <a:cubicBezTo>
                    <a:pt x="187566" y="761991"/>
                    <a:pt x="191814" y="757714"/>
                    <a:pt x="191805" y="752446"/>
                  </a:cubicBezTo>
                  <a:cubicBezTo>
                    <a:pt x="191795" y="751037"/>
                    <a:pt x="191586" y="661711"/>
                    <a:pt x="191567" y="593217"/>
                  </a:cubicBezTo>
                  <a:lnTo>
                    <a:pt x="289093" y="593217"/>
                  </a:lnTo>
                  <a:lnTo>
                    <a:pt x="303057" y="753304"/>
                  </a:lnTo>
                  <a:cubicBezTo>
                    <a:pt x="303486" y="758266"/>
                    <a:pt x="307638" y="762000"/>
                    <a:pt x="312534" y="762000"/>
                  </a:cubicBezTo>
                  <a:cubicBezTo>
                    <a:pt x="312811" y="762000"/>
                    <a:pt x="313096" y="761991"/>
                    <a:pt x="313373" y="761962"/>
                  </a:cubicBezTo>
                  <a:cubicBezTo>
                    <a:pt x="318611" y="761505"/>
                    <a:pt x="322488" y="756885"/>
                    <a:pt x="322031" y="751646"/>
                  </a:cubicBezTo>
                  <a:lnTo>
                    <a:pt x="308220" y="593217"/>
                  </a:lnTo>
                  <a:lnTo>
                    <a:pt x="318640" y="593217"/>
                  </a:lnTo>
                  <a:cubicBezTo>
                    <a:pt x="323907" y="593217"/>
                    <a:pt x="328165" y="588959"/>
                    <a:pt x="328165" y="583692"/>
                  </a:cubicBezTo>
                  <a:cubicBezTo>
                    <a:pt x="328165" y="578425"/>
                    <a:pt x="323907" y="574167"/>
                    <a:pt x="318640" y="574167"/>
                  </a:cubicBezTo>
                  <a:lnTo>
                    <a:pt x="306562" y="574167"/>
                  </a:lnTo>
                  <a:lnTo>
                    <a:pt x="301923" y="521018"/>
                  </a:lnTo>
                  <a:lnTo>
                    <a:pt x="354806" y="521018"/>
                  </a:lnTo>
                  <a:close/>
                  <a:moveTo>
                    <a:pt x="47082" y="101946"/>
                  </a:moveTo>
                  <a:lnTo>
                    <a:pt x="317240" y="101946"/>
                  </a:lnTo>
                  <a:lnTo>
                    <a:pt x="317240" y="457200"/>
                  </a:lnTo>
                  <a:lnTo>
                    <a:pt x="47082" y="457200"/>
                  </a:lnTo>
                  <a:lnTo>
                    <a:pt x="47082" y="101946"/>
                  </a:lnTo>
                  <a:close/>
                  <a:moveTo>
                    <a:pt x="19050" y="476250"/>
                  </a:moveTo>
                  <a:lnTo>
                    <a:pt x="37557" y="476250"/>
                  </a:lnTo>
                  <a:lnTo>
                    <a:pt x="326765" y="476250"/>
                  </a:lnTo>
                  <a:lnTo>
                    <a:pt x="345272" y="476250"/>
                  </a:lnTo>
                  <a:lnTo>
                    <a:pt x="345272" y="501968"/>
                  </a:lnTo>
                  <a:lnTo>
                    <a:pt x="19040" y="501968"/>
                  </a:lnTo>
                  <a:lnTo>
                    <a:pt x="19040" y="476250"/>
                  </a:lnTo>
                  <a:close/>
                  <a:moveTo>
                    <a:pt x="81534" y="521018"/>
                  </a:moveTo>
                  <a:lnTo>
                    <a:pt x="172679" y="521018"/>
                  </a:lnTo>
                  <a:cubicBezTo>
                    <a:pt x="172574" y="530419"/>
                    <a:pt x="172536" y="550078"/>
                    <a:pt x="172526" y="574167"/>
                  </a:cubicBezTo>
                  <a:lnTo>
                    <a:pt x="76895" y="574167"/>
                  </a:lnTo>
                  <a:lnTo>
                    <a:pt x="81534" y="521018"/>
                  </a:lnTo>
                  <a:close/>
                  <a:moveTo>
                    <a:pt x="287436" y="574167"/>
                  </a:moveTo>
                  <a:lnTo>
                    <a:pt x="191567" y="574167"/>
                  </a:lnTo>
                  <a:cubicBezTo>
                    <a:pt x="191576" y="549735"/>
                    <a:pt x="191614" y="529962"/>
                    <a:pt x="191719" y="521018"/>
                  </a:cubicBezTo>
                  <a:lnTo>
                    <a:pt x="282797" y="521018"/>
                  </a:lnTo>
                  <a:lnTo>
                    <a:pt x="287436" y="574167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8" name="자유형: 도형 27">
              <a:extLst>
                <a:ext uri="{FF2B5EF4-FFF2-40B4-BE49-F238E27FC236}">
                  <a16:creationId xmlns:a16="http://schemas.microsoft.com/office/drawing/2014/main" id="{8AB713BA-5C74-4158-8310-C76A6F2749DA}"/>
                </a:ext>
              </a:extLst>
            </p:cNvPr>
            <p:cNvSpPr/>
            <p:nvPr/>
          </p:nvSpPr>
          <p:spPr>
            <a:xfrm>
              <a:off x="4857062" y="904565"/>
              <a:ext cx="364331" cy="762000"/>
            </a:xfrm>
            <a:custGeom>
              <a:avLst/>
              <a:gdLst>
                <a:gd name="connsiteX0" fmla="*/ 364331 w 364331"/>
                <a:gd name="connsiteY0" fmla="*/ 466725 h 762000"/>
                <a:gd name="connsiteX1" fmla="*/ 354806 w 364331"/>
                <a:gd name="connsiteY1" fmla="*/ 457200 h 762000"/>
                <a:gd name="connsiteX2" fmla="*/ 336299 w 364331"/>
                <a:gd name="connsiteY2" fmla="*/ 457200 h 762000"/>
                <a:gd name="connsiteX3" fmla="*/ 336299 w 364331"/>
                <a:gd name="connsiteY3" fmla="*/ 92421 h 762000"/>
                <a:gd name="connsiteX4" fmla="*/ 326774 w 364331"/>
                <a:gd name="connsiteY4" fmla="*/ 82896 h 762000"/>
                <a:gd name="connsiteX5" fmla="*/ 191691 w 364331"/>
                <a:gd name="connsiteY5" fmla="*/ 82896 h 762000"/>
                <a:gd name="connsiteX6" fmla="*/ 191691 w 364331"/>
                <a:gd name="connsiteY6" fmla="*/ 9525 h 762000"/>
                <a:gd name="connsiteX7" fmla="*/ 182166 w 364331"/>
                <a:gd name="connsiteY7" fmla="*/ 0 h 762000"/>
                <a:gd name="connsiteX8" fmla="*/ 172641 w 364331"/>
                <a:gd name="connsiteY8" fmla="*/ 9525 h 762000"/>
                <a:gd name="connsiteX9" fmla="*/ 172641 w 364331"/>
                <a:gd name="connsiteY9" fmla="*/ 82896 h 762000"/>
                <a:gd name="connsiteX10" fmla="*/ 37557 w 364331"/>
                <a:gd name="connsiteY10" fmla="*/ 82896 h 762000"/>
                <a:gd name="connsiteX11" fmla="*/ 28032 w 364331"/>
                <a:gd name="connsiteY11" fmla="*/ 92421 h 762000"/>
                <a:gd name="connsiteX12" fmla="*/ 28032 w 364331"/>
                <a:gd name="connsiteY12" fmla="*/ 457200 h 762000"/>
                <a:gd name="connsiteX13" fmla="*/ 9525 w 364331"/>
                <a:gd name="connsiteY13" fmla="*/ 457200 h 762000"/>
                <a:gd name="connsiteX14" fmla="*/ 0 w 364331"/>
                <a:gd name="connsiteY14" fmla="*/ 466725 h 762000"/>
                <a:gd name="connsiteX15" fmla="*/ 0 w 364331"/>
                <a:gd name="connsiteY15" fmla="*/ 511493 h 762000"/>
                <a:gd name="connsiteX16" fmla="*/ 9525 w 364331"/>
                <a:gd name="connsiteY16" fmla="*/ 521018 h 762000"/>
                <a:gd name="connsiteX17" fmla="*/ 62408 w 364331"/>
                <a:gd name="connsiteY17" fmla="*/ 521018 h 762000"/>
                <a:gd name="connsiteX18" fmla="*/ 57769 w 364331"/>
                <a:gd name="connsiteY18" fmla="*/ 574167 h 762000"/>
                <a:gd name="connsiteX19" fmla="*/ 45682 w 364331"/>
                <a:gd name="connsiteY19" fmla="*/ 574167 h 762000"/>
                <a:gd name="connsiteX20" fmla="*/ 36157 w 364331"/>
                <a:gd name="connsiteY20" fmla="*/ 583692 h 762000"/>
                <a:gd name="connsiteX21" fmla="*/ 45682 w 364331"/>
                <a:gd name="connsiteY21" fmla="*/ 593217 h 762000"/>
                <a:gd name="connsiteX22" fmla="*/ 56102 w 364331"/>
                <a:gd name="connsiteY22" fmla="*/ 593217 h 762000"/>
                <a:gd name="connsiteX23" fmla="*/ 42281 w 364331"/>
                <a:gd name="connsiteY23" fmla="*/ 751646 h 762000"/>
                <a:gd name="connsiteX24" fmla="*/ 50940 w 364331"/>
                <a:gd name="connsiteY24" fmla="*/ 761962 h 762000"/>
                <a:gd name="connsiteX25" fmla="*/ 51778 w 364331"/>
                <a:gd name="connsiteY25" fmla="*/ 762000 h 762000"/>
                <a:gd name="connsiteX26" fmla="*/ 61255 w 364331"/>
                <a:gd name="connsiteY26" fmla="*/ 753304 h 762000"/>
                <a:gd name="connsiteX27" fmla="*/ 75228 w 364331"/>
                <a:gd name="connsiteY27" fmla="*/ 593217 h 762000"/>
                <a:gd name="connsiteX28" fmla="*/ 172517 w 364331"/>
                <a:gd name="connsiteY28" fmla="*/ 593217 h 762000"/>
                <a:gd name="connsiteX29" fmla="*/ 172755 w 364331"/>
                <a:gd name="connsiteY29" fmla="*/ 752504 h 762000"/>
                <a:gd name="connsiteX30" fmla="*/ 182280 w 364331"/>
                <a:gd name="connsiteY30" fmla="*/ 762000 h 762000"/>
                <a:gd name="connsiteX31" fmla="*/ 182309 w 364331"/>
                <a:gd name="connsiteY31" fmla="*/ 762000 h 762000"/>
                <a:gd name="connsiteX32" fmla="*/ 191805 w 364331"/>
                <a:gd name="connsiteY32" fmla="*/ 752446 h 762000"/>
                <a:gd name="connsiteX33" fmla="*/ 191567 w 364331"/>
                <a:gd name="connsiteY33" fmla="*/ 593217 h 762000"/>
                <a:gd name="connsiteX34" fmla="*/ 289093 w 364331"/>
                <a:gd name="connsiteY34" fmla="*/ 593217 h 762000"/>
                <a:gd name="connsiteX35" fmla="*/ 303057 w 364331"/>
                <a:gd name="connsiteY35" fmla="*/ 753304 h 762000"/>
                <a:gd name="connsiteX36" fmla="*/ 312534 w 364331"/>
                <a:gd name="connsiteY36" fmla="*/ 762000 h 762000"/>
                <a:gd name="connsiteX37" fmla="*/ 313373 w 364331"/>
                <a:gd name="connsiteY37" fmla="*/ 761962 h 762000"/>
                <a:gd name="connsiteX38" fmla="*/ 322031 w 364331"/>
                <a:gd name="connsiteY38" fmla="*/ 751646 h 762000"/>
                <a:gd name="connsiteX39" fmla="*/ 308220 w 364331"/>
                <a:gd name="connsiteY39" fmla="*/ 593217 h 762000"/>
                <a:gd name="connsiteX40" fmla="*/ 318640 w 364331"/>
                <a:gd name="connsiteY40" fmla="*/ 593217 h 762000"/>
                <a:gd name="connsiteX41" fmla="*/ 328165 w 364331"/>
                <a:gd name="connsiteY41" fmla="*/ 583692 h 762000"/>
                <a:gd name="connsiteX42" fmla="*/ 318640 w 364331"/>
                <a:gd name="connsiteY42" fmla="*/ 574167 h 762000"/>
                <a:gd name="connsiteX43" fmla="*/ 306562 w 364331"/>
                <a:gd name="connsiteY43" fmla="*/ 574167 h 762000"/>
                <a:gd name="connsiteX44" fmla="*/ 301923 w 364331"/>
                <a:gd name="connsiteY44" fmla="*/ 521018 h 762000"/>
                <a:gd name="connsiteX45" fmla="*/ 354806 w 364331"/>
                <a:gd name="connsiteY45" fmla="*/ 521018 h 762000"/>
                <a:gd name="connsiteX46" fmla="*/ 364331 w 364331"/>
                <a:gd name="connsiteY46" fmla="*/ 511493 h 762000"/>
                <a:gd name="connsiteX47" fmla="*/ 364331 w 364331"/>
                <a:gd name="connsiteY47" fmla="*/ 466725 h 762000"/>
                <a:gd name="connsiteX48" fmla="*/ 47082 w 364331"/>
                <a:gd name="connsiteY48" fmla="*/ 101946 h 762000"/>
                <a:gd name="connsiteX49" fmla="*/ 317240 w 364331"/>
                <a:gd name="connsiteY49" fmla="*/ 101946 h 762000"/>
                <a:gd name="connsiteX50" fmla="*/ 317240 w 364331"/>
                <a:gd name="connsiteY50" fmla="*/ 457200 h 762000"/>
                <a:gd name="connsiteX51" fmla="*/ 47082 w 364331"/>
                <a:gd name="connsiteY51" fmla="*/ 457200 h 762000"/>
                <a:gd name="connsiteX52" fmla="*/ 47082 w 364331"/>
                <a:gd name="connsiteY52" fmla="*/ 101946 h 762000"/>
                <a:gd name="connsiteX53" fmla="*/ 81534 w 364331"/>
                <a:gd name="connsiteY53" fmla="*/ 521018 h 762000"/>
                <a:gd name="connsiteX54" fmla="*/ 172679 w 364331"/>
                <a:gd name="connsiteY54" fmla="*/ 521018 h 762000"/>
                <a:gd name="connsiteX55" fmla="*/ 172526 w 364331"/>
                <a:gd name="connsiteY55" fmla="*/ 574167 h 762000"/>
                <a:gd name="connsiteX56" fmla="*/ 76895 w 364331"/>
                <a:gd name="connsiteY56" fmla="*/ 574167 h 762000"/>
                <a:gd name="connsiteX57" fmla="*/ 81534 w 364331"/>
                <a:gd name="connsiteY57" fmla="*/ 521018 h 762000"/>
                <a:gd name="connsiteX58" fmla="*/ 287436 w 364331"/>
                <a:gd name="connsiteY58" fmla="*/ 574167 h 762000"/>
                <a:gd name="connsiteX59" fmla="*/ 191567 w 364331"/>
                <a:gd name="connsiteY59" fmla="*/ 574167 h 762000"/>
                <a:gd name="connsiteX60" fmla="*/ 191719 w 364331"/>
                <a:gd name="connsiteY60" fmla="*/ 521018 h 762000"/>
                <a:gd name="connsiteX61" fmla="*/ 282797 w 364331"/>
                <a:gd name="connsiteY61" fmla="*/ 521018 h 762000"/>
                <a:gd name="connsiteX62" fmla="*/ 287436 w 364331"/>
                <a:gd name="connsiteY62" fmla="*/ 574167 h 762000"/>
                <a:gd name="connsiteX63" fmla="*/ 345281 w 364331"/>
                <a:gd name="connsiteY63" fmla="*/ 501968 h 762000"/>
                <a:gd name="connsiteX64" fmla="*/ 19050 w 364331"/>
                <a:gd name="connsiteY64" fmla="*/ 501968 h 762000"/>
                <a:gd name="connsiteX65" fmla="*/ 19050 w 364331"/>
                <a:gd name="connsiteY65" fmla="*/ 476250 h 762000"/>
                <a:gd name="connsiteX66" fmla="*/ 37557 w 364331"/>
                <a:gd name="connsiteY66" fmla="*/ 476250 h 762000"/>
                <a:gd name="connsiteX67" fmla="*/ 326765 w 364331"/>
                <a:gd name="connsiteY67" fmla="*/ 476250 h 762000"/>
                <a:gd name="connsiteX68" fmla="*/ 345272 w 364331"/>
                <a:gd name="connsiteY68" fmla="*/ 476250 h 762000"/>
                <a:gd name="connsiteX69" fmla="*/ 345272 w 364331"/>
                <a:gd name="connsiteY69" fmla="*/ 501968 h 76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364331" h="762000">
                  <a:moveTo>
                    <a:pt x="364331" y="466725"/>
                  </a:moveTo>
                  <a:cubicBezTo>
                    <a:pt x="364331" y="461458"/>
                    <a:pt x="360074" y="457200"/>
                    <a:pt x="354806" y="457200"/>
                  </a:cubicBezTo>
                  <a:lnTo>
                    <a:pt x="336299" y="457200"/>
                  </a:lnTo>
                  <a:lnTo>
                    <a:pt x="336299" y="92421"/>
                  </a:lnTo>
                  <a:cubicBezTo>
                    <a:pt x="336299" y="87154"/>
                    <a:pt x="332042" y="82896"/>
                    <a:pt x="326774" y="82896"/>
                  </a:cubicBezTo>
                  <a:lnTo>
                    <a:pt x="191691" y="82896"/>
                  </a:lnTo>
                  <a:lnTo>
                    <a:pt x="191691" y="9525"/>
                  </a:lnTo>
                  <a:cubicBezTo>
                    <a:pt x="191691" y="4258"/>
                    <a:pt x="187433" y="0"/>
                    <a:pt x="182166" y="0"/>
                  </a:cubicBezTo>
                  <a:cubicBezTo>
                    <a:pt x="176898" y="0"/>
                    <a:pt x="172641" y="4258"/>
                    <a:pt x="172641" y="9525"/>
                  </a:cubicBezTo>
                  <a:lnTo>
                    <a:pt x="172641" y="82896"/>
                  </a:lnTo>
                  <a:lnTo>
                    <a:pt x="37557" y="82896"/>
                  </a:lnTo>
                  <a:cubicBezTo>
                    <a:pt x="32290" y="82896"/>
                    <a:pt x="28032" y="87154"/>
                    <a:pt x="28032" y="92421"/>
                  </a:cubicBezTo>
                  <a:lnTo>
                    <a:pt x="28032" y="457200"/>
                  </a:lnTo>
                  <a:lnTo>
                    <a:pt x="9525" y="457200"/>
                  </a:lnTo>
                  <a:cubicBezTo>
                    <a:pt x="4258" y="457200"/>
                    <a:pt x="0" y="461458"/>
                    <a:pt x="0" y="466725"/>
                  </a:cubicBezTo>
                  <a:lnTo>
                    <a:pt x="0" y="511493"/>
                  </a:lnTo>
                  <a:cubicBezTo>
                    <a:pt x="0" y="516760"/>
                    <a:pt x="4258" y="521018"/>
                    <a:pt x="9525" y="521018"/>
                  </a:cubicBezTo>
                  <a:lnTo>
                    <a:pt x="62408" y="521018"/>
                  </a:lnTo>
                  <a:lnTo>
                    <a:pt x="57769" y="574167"/>
                  </a:lnTo>
                  <a:lnTo>
                    <a:pt x="45682" y="574167"/>
                  </a:lnTo>
                  <a:cubicBezTo>
                    <a:pt x="40415" y="574167"/>
                    <a:pt x="36157" y="578425"/>
                    <a:pt x="36157" y="583692"/>
                  </a:cubicBezTo>
                  <a:cubicBezTo>
                    <a:pt x="36157" y="588959"/>
                    <a:pt x="40415" y="593217"/>
                    <a:pt x="45682" y="593217"/>
                  </a:cubicBezTo>
                  <a:lnTo>
                    <a:pt x="56102" y="593217"/>
                  </a:lnTo>
                  <a:lnTo>
                    <a:pt x="42281" y="751646"/>
                  </a:lnTo>
                  <a:cubicBezTo>
                    <a:pt x="41824" y="756885"/>
                    <a:pt x="45701" y="761505"/>
                    <a:pt x="50940" y="761962"/>
                  </a:cubicBezTo>
                  <a:cubicBezTo>
                    <a:pt x="51216" y="761991"/>
                    <a:pt x="51502" y="762000"/>
                    <a:pt x="51778" y="762000"/>
                  </a:cubicBezTo>
                  <a:cubicBezTo>
                    <a:pt x="56664" y="762000"/>
                    <a:pt x="60827" y="758257"/>
                    <a:pt x="61255" y="753304"/>
                  </a:cubicBezTo>
                  <a:lnTo>
                    <a:pt x="75228" y="593217"/>
                  </a:lnTo>
                  <a:lnTo>
                    <a:pt x="172517" y="593217"/>
                  </a:lnTo>
                  <a:cubicBezTo>
                    <a:pt x="172536" y="660216"/>
                    <a:pt x="172745" y="746789"/>
                    <a:pt x="172755" y="752504"/>
                  </a:cubicBezTo>
                  <a:cubicBezTo>
                    <a:pt x="172764" y="757752"/>
                    <a:pt x="177032" y="762000"/>
                    <a:pt x="182280" y="762000"/>
                  </a:cubicBezTo>
                  <a:cubicBezTo>
                    <a:pt x="182289" y="762000"/>
                    <a:pt x="182299" y="762000"/>
                    <a:pt x="182309" y="762000"/>
                  </a:cubicBezTo>
                  <a:cubicBezTo>
                    <a:pt x="187566" y="761991"/>
                    <a:pt x="191814" y="757714"/>
                    <a:pt x="191805" y="752446"/>
                  </a:cubicBezTo>
                  <a:cubicBezTo>
                    <a:pt x="191795" y="751037"/>
                    <a:pt x="191586" y="661711"/>
                    <a:pt x="191567" y="593217"/>
                  </a:cubicBezTo>
                  <a:lnTo>
                    <a:pt x="289093" y="593217"/>
                  </a:lnTo>
                  <a:lnTo>
                    <a:pt x="303057" y="753304"/>
                  </a:lnTo>
                  <a:cubicBezTo>
                    <a:pt x="303486" y="758266"/>
                    <a:pt x="307638" y="762000"/>
                    <a:pt x="312534" y="762000"/>
                  </a:cubicBezTo>
                  <a:cubicBezTo>
                    <a:pt x="312811" y="762000"/>
                    <a:pt x="313096" y="761991"/>
                    <a:pt x="313373" y="761962"/>
                  </a:cubicBezTo>
                  <a:cubicBezTo>
                    <a:pt x="318611" y="761505"/>
                    <a:pt x="322488" y="756885"/>
                    <a:pt x="322031" y="751646"/>
                  </a:cubicBezTo>
                  <a:lnTo>
                    <a:pt x="308220" y="593217"/>
                  </a:lnTo>
                  <a:lnTo>
                    <a:pt x="318640" y="593217"/>
                  </a:lnTo>
                  <a:cubicBezTo>
                    <a:pt x="323907" y="593217"/>
                    <a:pt x="328165" y="588959"/>
                    <a:pt x="328165" y="583692"/>
                  </a:cubicBezTo>
                  <a:cubicBezTo>
                    <a:pt x="328165" y="578425"/>
                    <a:pt x="323907" y="574167"/>
                    <a:pt x="318640" y="574167"/>
                  </a:cubicBezTo>
                  <a:lnTo>
                    <a:pt x="306562" y="574167"/>
                  </a:lnTo>
                  <a:lnTo>
                    <a:pt x="301923" y="521018"/>
                  </a:lnTo>
                  <a:lnTo>
                    <a:pt x="354806" y="521018"/>
                  </a:lnTo>
                  <a:cubicBezTo>
                    <a:pt x="360074" y="521018"/>
                    <a:pt x="364331" y="516760"/>
                    <a:pt x="364331" y="511493"/>
                  </a:cubicBezTo>
                  <a:lnTo>
                    <a:pt x="364331" y="466725"/>
                  </a:lnTo>
                  <a:close/>
                  <a:moveTo>
                    <a:pt x="47082" y="101946"/>
                  </a:moveTo>
                  <a:lnTo>
                    <a:pt x="317240" y="101946"/>
                  </a:lnTo>
                  <a:lnTo>
                    <a:pt x="317240" y="457200"/>
                  </a:lnTo>
                  <a:lnTo>
                    <a:pt x="47082" y="457200"/>
                  </a:lnTo>
                  <a:lnTo>
                    <a:pt x="47082" y="101946"/>
                  </a:lnTo>
                  <a:close/>
                  <a:moveTo>
                    <a:pt x="81534" y="521018"/>
                  </a:moveTo>
                  <a:lnTo>
                    <a:pt x="172679" y="521018"/>
                  </a:lnTo>
                  <a:cubicBezTo>
                    <a:pt x="172574" y="530419"/>
                    <a:pt x="172536" y="550078"/>
                    <a:pt x="172526" y="574167"/>
                  </a:cubicBezTo>
                  <a:lnTo>
                    <a:pt x="76895" y="574167"/>
                  </a:lnTo>
                  <a:lnTo>
                    <a:pt x="81534" y="521018"/>
                  </a:lnTo>
                  <a:close/>
                  <a:moveTo>
                    <a:pt x="287436" y="574167"/>
                  </a:moveTo>
                  <a:lnTo>
                    <a:pt x="191567" y="574167"/>
                  </a:lnTo>
                  <a:cubicBezTo>
                    <a:pt x="191576" y="549735"/>
                    <a:pt x="191614" y="529962"/>
                    <a:pt x="191719" y="521018"/>
                  </a:cubicBezTo>
                  <a:lnTo>
                    <a:pt x="282797" y="521018"/>
                  </a:lnTo>
                  <a:lnTo>
                    <a:pt x="287436" y="574167"/>
                  </a:lnTo>
                  <a:close/>
                  <a:moveTo>
                    <a:pt x="345281" y="501968"/>
                  </a:moveTo>
                  <a:lnTo>
                    <a:pt x="19050" y="501968"/>
                  </a:lnTo>
                  <a:lnTo>
                    <a:pt x="19050" y="476250"/>
                  </a:lnTo>
                  <a:lnTo>
                    <a:pt x="37557" y="476250"/>
                  </a:lnTo>
                  <a:lnTo>
                    <a:pt x="326765" y="476250"/>
                  </a:lnTo>
                  <a:lnTo>
                    <a:pt x="345272" y="476250"/>
                  </a:lnTo>
                  <a:lnTo>
                    <a:pt x="345272" y="501968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085CACAF-A7D8-4F92-92CF-1F5BEC93D9AC}"/>
              </a:ext>
            </a:extLst>
          </p:cNvPr>
          <p:cNvSpPr txBox="1"/>
          <p:nvPr/>
        </p:nvSpPr>
        <p:spPr>
          <a:xfrm>
            <a:off x="1064268" y="299961"/>
            <a:ext cx="53564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Neural Style</a:t>
            </a:r>
            <a:r>
              <a:rPr lang="ko-KR" altLang="en-US" sz="2800" dirty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 </a:t>
            </a:r>
            <a:r>
              <a:rPr lang="en-US" altLang="ko-KR" sz="2800" dirty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Transfer</a:t>
            </a:r>
            <a:endParaRPr lang="ko-KR" altLang="en-US" sz="2800" dirty="0">
              <a:latin typeface="210 맨발의청춘 B" panose="02020603020101020101" pitchFamily="18" charset="-127"/>
              <a:ea typeface="210 맨발의청춘 B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1B12E61-3EF9-4AB5-9744-7588B5E286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72" t="19170" r="60315" b="15646"/>
          <a:stretch/>
        </p:blipFill>
        <p:spPr>
          <a:xfrm>
            <a:off x="899024" y="1640120"/>
            <a:ext cx="5037786" cy="4950460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7172FBC8-25D7-4E5B-8058-AA39CB2C1AC4}"/>
              </a:ext>
            </a:extLst>
          </p:cNvPr>
          <p:cNvGrpSpPr/>
          <p:nvPr/>
        </p:nvGrpSpPr>
        <p:grpSpPr>
          <a:xfrm>
            <a:off x="3539670" y="2242541"/>
            <a:ext cx="2715522" cy="826221"/>
            <a:chOff x="844842" y="5462819"/>
            <a:chExt cx="2715522" cy="826221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69276FCD-C333-4FDB-90B4-49C954A482D2}"/>
                </a:ext>
              </a:extLst>
            </p:cNvPr>
            <p:cNvSpPr/>
            <p:nvPr/>
          </p:nvSpPr>
          <p:spPr>
            <a:xfrm>
              <a:off x="860798" y="5462819"/>
              <a:ext cx="2699566" cy="826221"/>
            </a:xfrm>
            <a:prstGeom prst="rect">
              <a:avLst/>
            </a:prstGeom>
            <a:solidFill>
              <a:srgbClr val="F2F4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F82B674-3C50-468F-93AF-8EF1EADC8558}"/>
                </a:ext>
              </a:extLst>
            </p:cNvPr>
            <p:cNvSpPr txBox="1"/>
            <p:nvPr/>
          </p:nvSpPr>
          <p:spPr>
            <a:xfrm>
              <a:off x="844842" y="5583542"/>
              <a:ext cx="271552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2">
                      <a:lumMod val="25000"/>
                    </a:schemeClr>
                  </a:solidFill>
                  <a:latin typeface="제주명조" panose="02000300000000000000" pitchFamily="2" charset="-127"/>
                  <a:ea typeface="제주명조" panose="02000300000000000000" pitchFamily="2" charset="-127"/>
                </a:rPr>
                <a:t>이미지 불러와서</a:t>
              </a:r>
              <a:endParaRPr lang="en-US" altLang="ko-KR" sz="1600" dirty="0">
                <a:solidFill>
                  <a:schemeClr val="bg2">
                    <a:lumMod val="2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endParaRPr>
            </a:p>
            <a:p>
              <a:pPr algn="ctr"/>
              <a:r>
                <a:rPr lang="en-US" altLang="ko-KR" sz="1600" dirty="0">
                  <a:solidFill>
                    <a:schemeClr val="bg2">
                      <a:lumMod val="25000"/>
                    </a:schemeClr>
                  </a:solidFill>
                  <a:latin typeface="제주명조" panose="02000300000000000000" pitchFamily="2" charset="-127"/>
                  <a:ea typeface="제주명조" panose="02000300000000000000" pitchFamily="2" charset="-127"/>
                </a:rPr>
                <a:t>0~1 </a:t>
              </a:r>
              <a:r>
                <a:rPr lang="ko-KR" altLang="en-US" sz="1600" dirty="0">
                  <a:solidFill>
                    <a:schemeClr val="bg2">
                      <a:lumMod val="25000"/>
                    </a:schemeClr>
                  </a:solidFill>
                  <a:latin typeface="제주명조" panose="02000300000000000000" pitchFamily="2" charset="-127"/>
                  <a:ea typeface="제주명조" panose="02000300000000000000" pitchFamily="2" charset="-127"/>
                </a:rPr>
                <a:t>에서 </a:t>
              </a:r>
              <a:r>
                <a:rPr lang="en-US" altLang="ko-KR" sz="1600" dirty="0">
                  <a:solidFill>
                    <a:schemeClr val="bg2">
                      <a:lumMod val="25000"/>
                    </a:schemeClr>
                  </a:solidFill>
                  <a:latin typeface="제주명조" panose="02000300000000000000" pitchFamily="2" charset="-127"/>
                  <a:ea typeface="제주명조" panose="02000300000000000000" pitchFamily="2" charset="-127"/>
                </a:rPr>
                <a:t>0~255 </a:t>
              </a:r>
              <a:r>
                <a:rPr lang="ko-KR" altLang="en-US" sz="1600" dirty="0">
                  <a:solidFill>
                    <a:schemeClr val="bg2">
                      <a:lumMod val="25000"/>
                    </a:schemeClr>
                  </a:solidFill>
                  <a:latin typeface="제주명조" panose="02000300000000000000" pitchFamily="2" charset="-127"/>
                  <a:ea typeface="제주명조" panose="02000300000000000000" pitchFamily="2" charset="-127"/>
                </a:rPr>
                <a:t>로 바꿈</a:t>
              </a: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5A61668E-8E52-4C0C-834D-08EF4677C256}"/>
              </a:ext>
            </a:extLst>
          </p:cNvPr>
          <p:cNvGrpSpPr/>
          <p:nvPr/>
        </p:nvGrpSpPr>
        <p:grpSpPr>
          <a:xfrm>
            <a:off x="3478710" y="5156718"/>
            <a:ext cx="2715522" cy="580384"/>
            <a:chOff x="844842" y="5462820"/>
            <a:chExt cx="2715522" cy="580384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B6846FB7-8960-422C-A3EF-0D8C29D9D4D1}"/>
                </a:ext>
              </a:extLst>
            </p:cNvPr>
            <p:cNvSpPr/>
            <p:nvPr/>
          </p:nvSpPr>
          <p:spPr>
            <a:xfrm>
              <a:off x="860798" y="5462820"/>
              <a:ext cx="2699566" cy="580384"/>
            </a:xfrm>
            <a:prstGeom prst="rect">
              <a:avLst/>
            </a:prstGeom>
            <a:solidFill>
              <a:srgbClr val="F2F4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B632129-57B4-4E44-B447-51AD93073AE5}"/>
                </a:ext>
              </a:extLst>
            </p:cNvPr>
            <p:cNvSpPr txBox="1"/>
            <p:nvPr/>
          </p:nvSpPr>
          <p:spPr>
            <a:xfrm>
              <a:off x="844842" y="5583542"/>
              <a:ext cx="271552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 err="1">
                  <a:solidFill>
                    <a:schemeClr val="bg2">
                      <a:lumMod val="25000"/>
                    </a:schemeClr>
                  </a:solidFill>
                  <a:latin typeface="제주명조" panose="02000300000000000000" pitchFamily="2" charset="-127"/>
                  <a:ea typeface="제주명조" panose="02000300000000000000" pitchFamily="2" charset="-127"/>
                </a:rPr>
                <a:t>imgs_torch</a:t>
              </a:r>
              <a:r>
                <a:rPr lang="ko-KR" altLang="en-US" sz="1600" dirty="0">
                  <a:solidFill>
                    <a:schemeClr val="bg2">
                      <a:lumMod val="25000"/>
                    </a:schemeClr>
                  </a:solidFill>
                  <a:latin typeface="제주명조" panose="02000300000000000000" pitchFamily="2" charset="-127"/>
                  <a:ea typeface="제주명조" panose="02000300000000000000" pitchFamily="2" charset="-127"/>
                </a:rPr>
                <a:t>의 차원을 늘림</a:t>
              </a:r>
              <a:endParaRPr lang="en-US" altLang="ko-KR" sz="1600" dirty="0">
                <a:solidFill>
                  <a:schemeClr val="bg2">
                    <a:lumMod val="2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endParaRPr>
            </a:p>
          </p:txBody>
        </p:sp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389E630B-B766-4B8B-9FF6-7B0F97974628}"/>
              </a:ext>
            </a:extLst>
          </p:cNvPr>
          <p:cNvSpPr/>
          <p:nvPr/>
        </p:nvSpPr>
        <p:spPr>
          <a:xfrm>
            <a:off x="6829936" y="3507823"/>
            <a:ext cx="4316433" cy="1409617"/>
          </a:xfrm>
          <a:prstGeom prst="rect">
            <a:avLst/>
          </a:prstGeom>
          <a:noFill/>
          <a:ln w="57150">
            <a:solidFill>
              <a:srgbClr val="A1D7D7"/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dirty="0" err="1">
                <a:latin typeface="제주명조" panose="02000300000000000000" pitchFamily="2" charset="-127"/>
                <a:ea typeface="제주명조" panose="02000300000000000000" pitchFamily="2" charset="-127"/>
              </a:rPr>
              <a:t>Image</a:t>
            </a:r>
            <a:r>
              <a:rPr lang="ko-KR" altLang="en-US" dirty="0">
                <a:latin typeface="제주명조" panose="02000300000000000000" pitchFamily="2" charset="-127"/>
                <a:ea typeface="제주명조" panose="02000300000000000000" pitchFamily="2" charset="-127"/>
              </a:rPr>
              <a:t> </a:t>
            </a:r>
            <a:r>
              <a:rPr lang="ko-KR" altLang="en-US" dirty="0" err="1">
                <a:latin typeface="제주명조" panose="02000300000000000000" pitchFamily="2" charset="-127"/>
                <a:ea typeface="제주명조" panose="02000300000000000000" pitchFamily="2" charset="-127"/>
              </a:rPr>
              <a:t>size</a:t>
            </a:r>
            <a:r>
              <a:rPr lang="ko-KR" altLang="en-US" dirty="0">
                <a:latin typeface="제주명조" panose="02000300000000000000" pitchFamily="2" charset="-127"/>
                <a:ea typeface="제주명조" panose="02000300000000000000" pitchFamily="2" charset="-127"/>
              </a:rPr>
              <a:t>:  </a:t>
            </a:r>
            <a:r>
              <a:rPr lang="ko-KR" altLang="en-US" dirty="0" err="1">
                <a:latin typeface="제주명조" panose="02000300000000000000" pitchFamily="2" charset="-127"/>
                <a:ea typeface="제주명조" panose="02000300000000000000" pitchFamily="2" charset="-127"/>
              </a:rPr>
              <a:t>torch.Size</a:t>
            </a:r>
            <a:r>
              <a:rPr lang="ko-KR" altLang="en-US" dirty="0">
                <a:latin typeface="제주명조" panose="02000300000000000000" pitchFamily="2" charset="-127"/>
                <a:ea typeface="제주명조" panose="02000300000000000000" pitchFamily="2" charset="-127"/>
              </a:rPr>
              <a:t>([1, 3, 512, 722])</a:t>
            </a:r>
          </a:p>
          <a:p>
            <a:pPr algn="ctr">
              <a:lnSpc>
                <a:spcPct val="200000"/>
              </a:lnSpc>
            </a:pPr>
            <a:r>
              <a:rPr lang="ko-KR" altLang="en-US" dirty="0" err="1">
                <a:latin typeface="제주명조" panose="02000300000000000000" pitchFamily="2" charset="-127"/>
                <a:ea typeface="제주명조" panose="02000300000000000000" pitchFamily="2" charset="-127"/>
              </a:rPr>
              <a:t>Image</a:t>
            </a:r>
            <a:r>
              <a:rPr lang="ko-KR" altLang="en-US" dirty="0">
                <a:latin typeface="제주명조" panose="02000300000000000000" pitchFamily="2" charset="-127"/>
                <a:ea typeface="제주명조" panose="02000300000000000000" pitchFamily="2" charset="-127"/>
              </a:rPr>
              <a:t> </a:t>
            </a:r>
            <a:r>
              <a:rPr lang="ko-KR" altLang="en-US" dirty="0" err="1">
                <a:latin typeface="제주명조" panose="02000300000000000000" pitchFamily="2" charset="-127"/>
                <a:ea typeface="제주명조" panose="02000300000000000000" pitchFamily="2" charset="-127"/>
              </a:rPr>
              <a:t>size</a:t>
            </a:r>
            <a:r>
              <a:rPr lang="ko-KR" altLang="en-US" dirty="0">
                <a:latin typeface="제주명조" panose="02000300000000000000" pitchFamily="2" charset="-127"/>
                <a:ea typeface="제주명조" panose="02000300000000000000" pitchFamily="2" charset="-127"/>
              </a:rPr>
              <a:t>:  </a:t>
            </a:r>
            <a:r>
              <a:rPr lang="ko-KR" altLang="en-US" dirty="0" err="1">
                <a:latin typeface="제주명조" panose="02000300000000000000" pitchFamily="2" charset="-127"/>
                <a:ea typeface="제주명조" panose="02000300000000000000" pitchFamily="2" charset="-127"/>
              </a:rPr>
              <a:t>torch.Size</a:t>
            </a:r>
            <a:r>
              <a:rPr lang="ko-KR" altLang="en-US" dirty="0">
                <a:latin typeface="제주명조" panose="02000300000000000000" pitchFamily="2" charset="-127"/>
                <a:ea typeface="제주명조" panose="02000300000000000000" pitchFamily="2" charset="-127"/>
              </a:rPr>
              <a:t>([1, 3, 512, 843])</a:t>
            </a:r>
            <a:endParaRPr lang="en-US" altLang="ko-KR" dirty="0">
              <a:latin typeface="제주명조" panose="02000300000000000000" pitchFamily="2" charset="-127"/>
              <a:ea typeface="제주명조" panose="02000300000000000000" pitchFamily="2" charset="-127"/>
            </a:endParaRPr>
          </a:p>
          <a:p>
            <a:pPr algn="ctr">
              <a:lnSpc>
                <a:spcPct val="200000"/>
              </a:lnSpc>
            </a:pPr>
            <a:endParaRPr lang="ko-KR" altLang="en-US" sz="800" dirty="0">
              <a:latin typeface="제주명조" panose="02000300000000000000" pitchFamily="2" charset="-127"/>
              <a:ea typeface="제주명조" panose="02000300000000000000" pitchFamily="2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9EDDC45-A62F-432E-8764-40F29875BAA3}"/>
              </a:ext>
            </a:extLst>
          </p:cNvPr>
          <p:cNvSpPr/>
          <p:nvPr/>
        </p:nvSpPr>
        <p:spPr>
          <a:xfrm>
            <a:off x="6822938" y="5188907"/>
            <a:ext cx="3042422" cy="1409617"/>
          </a:xfrm>
          <a:prstGeom prst="rect">
            <a:avLst/>
          </a:prstGeom>
          <a:noFill/>
          <a:ln w="57150">
            <a:solidFill>
              <a:srgbClr val="A1D7D7"/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dirty="0" err="1">
                <a:latin typeface="제주명조" panose="02000300000000000000" pitchFamily="2" charset="-127"/>
                <a:ea typeface="제주명조" panose="02000300000000000000" pitchFamily="2" charset="-127"/>
              </a:rPr>
              <a:t>torch.Size</a:t>
            </a:r>
            <a:r>
              <a:rPr lang="en-US" altLang="ko-KR" dirty="0">
                <a:latin typeface="제주명조" panose="02000300000000000000" pitchFamily="2" charset="-127"/>
                <a:ea typeface="제주명조" panose="02000300000000000000" pitchFamily="2" charset="-127"/>
              </a:rPr>
              <a:t>([1, 3, 512, 843])</a:t>
            </a:r>
          </a:p>
          <a:p>
            <a:pPr algn="ctr">
              <a:lnSpc>
                <a:spcPct val="200000"/>
              </a:lnSpc>
            </a:pPr>
            <a:r>
              <a:rPr lang="en-US" altLang="ko-KR" dirty="0" err="1">
                <a:latin typeface="제주명조" panose="02000300000000000000" pitchFamily="2" charset="-127"/>
                <a:ea typeface="제주명조" panose="02000300000000000000" pitchFamily="2" charset="-127"/>
              </a:rPr>
              <a:t>torch.Size</a:t>
            </a:r>
            <a:r>
              <a:rPr lang="en-US" altLang="ko-KR" dirty="0">
                <a:latin typeface="제주명조" panose="02000300000000000000" pitchFamily="2" charset="-127"/>
                <a:ea typeface="제주명조" panose="02000300000000000000" pitchFamily="2" charset="-127"/>
              </a:rPr>
              <a:t>([1, 3, 512, 843])</a:t>
            </a:r>
          </a:p>
          <a:p>
            <a:pPr algn="ctr">
              <a:lnSpc>
                <a:spcPct val="200000"/>
              </a:lnSpc>
            </a:pPr>
            <a:endParaRPr lang="ko-KR" altLang="en-US" sz="800" dirty="0">
              <a:latin typeface="제주명조" panose="02000300000000000000" pitchFamily="2" charset="-127"/>
              <a:ea typeface="제주명조" panose="02000300000000000000" pitchFamily="2" charset="-127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B64F5561-CAB6-4D8C-A78E-CE7029267FA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13" t="21225" r="83206" b="67325"/>
          <a:stretch/>
        </p:blipFill>
        <p:spPr>
          <a:xfrm>
            <a:off x="6829936" y="1640120"/>
            <a:ext cx="2382022" cy="1081868"/>
          </a:xfrm>
          <a:prstGeom prst="rect">
            <a:avLst/>
          </a:prstGeom>
        </p:spPr>
      </p:pic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id="{AF8EB7B3-464B-40B5-A4D5-B7E6F1B3784D}"/>
              </a:ext>
            </a:extLst>
          </p:cNvPr>
          <p:cNvCxnSpPr>
            <a:stCxn id="25" idx="3"/>
            <a:endCxn id="9" idx="1"/>
          </p:cNvCxnSpPr>
          <p:nvPr/>
        </p:nvCxnSpPr>
        <p:spPr>
          <a:xfrm flipV="1">
            <a:off x="6194232" y="4212632"/>
            <a:ext cx="635704" cy="1234085"/>
          </a:xfrm>
          <a:prstGeom prst="bentConnector3">
            <a:avLst/>
          </a:prstGeom>
          <a:ln w="38100">
            <a:solidFill>
              <a:srgbClr val="A1D7D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93" name="연결선: 꺾임 8192">
            <a:extLst>
              <a:ext uri="{FF2B5EF4-FFF2-40B4-BE49-F238E27FC236}">
                <a16:creationId xmlns:a16="http://schemas.microsoft.com/office/drawing/2014/main" id="{6F86292C-F792-484C-AB92-E0D44AC2A9C5}"/>
              </a:ext>
            </a:extLst>
          </p:cNvPr>
          <p:cNvCxnSpPr>
            <a:cxnSpLocks/>
            <a:endCxn id="27" idx="1"/>
          </p:cNvCxnSpPr>
          <p:nvPr/>
        </p:nvCxnSpPr>
        <p:spPr>
          <a:xfrm flipV="1">
            <a:off x="5163562" y="5893716"/>
            <a:ext cx="1659376" cy="446124"/>
          </a:xfrm>
          <a:prstGeom prst="bentConnector3">
            <a:avLst>
              <a:gd name="adj1" fmla="val 50000"/>
            </a:avLst>
          </a:prstGeom>
          <a:ln w="38100">
            <a:solidFill>
              <a:srgbClr val="A1D7D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CFD9390D-02FD-4921-9AD8-4EF1C425D00E}"/>
              </a:ext>
            </a:extLst>
          </p:cNvPr>
          <p:cNvGrpSpPr/>
          <p:nvPr/>
        </p:nvGrpSpPr>
        <p:grpSpPr>
          <a:xfrm>
            <a:off x="9978323" y="5156719"/>
            <a:ext cx="1986193" cy="1486006"/>
            <a:chOff x="844842" y="5462820"/>
            <a:chExt cx="2715522" cy="826106"/>
          </a:xfrm>
        </p:grpSpPr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3E8F6A10-77D5-4D7A-AAA1-CA54E1DA2D47}"/>
                </a:ext>
              </a:extLst>
            </p:cNvPr>
            <p:cNvSpPr/>
            <p:nvPr/>
          </p:nvSpPr>
          <p:spPr>
            <a:xfrm>
              <a:off x="860799" y="5462820"/>
              <a:ext cx="2699565" cy="801534"/>
            </a:xfrm>
            <a:prstGeom prst="rect">
              <a:avLst/>
            </a:prstGeom>
            <a:solidFill>
              <a:srgbClr val="F2F4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E72A017-64FA-4FB5-8A52-9407DE0CEF27}"/>
                </a:ext>
              </a:extLst>
            </p:cNvPr>
            <p:cNvSpPr txBox="1"/>
            <p:nvPr/>
          </p:nvSpPr>
          <p:spPr>
            <a:xfrm>
              <a:off x="844842" y="5704151"/>
              <a:ext cx="271552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 err="1">
                  <a:solidFill>
                    <a:schemeClr val="bg2">
                      <a:lumMod val="25000"/>
                    </a:schemeClr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opt_img</a:t>
              </a:r>
              <a:endParaRPr lang="en-US" altLang="ko-KR" sz="1600" dirty="0">
                <a:solidFill>
                  <a:schemeClr val="bg2">
                    <a:lumMod val="25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endParaRPr>
            </a:p>
            <a:p>
              <a:pPr algn="ctr"/>
              <a:r>
                <a:rPr lang="ko-KR" altLang="en-US" sz="1600" dirty="0">
                  <a:solidFill>
                    <a:schemeClr val="bg2">
                      <a:lumMod val="25000"/>
                    </a:schemeClr>
                  </a:solidFill>
                  <a:latin typeface="제주명조" panose="02000300000000000000" pitchFamily="2" charset="-127"/>
                  <a:ea typeface="제주명조" panose="02000300000000000000" pitchFamily="2" charset="-127"/>
                </a:rPr>
                <a:t>사진 이미지</a:t>
              </a:r>
              <a:r>
                <a:rPr lang="en-US" altLang="ko-KR" sz="1600" dirty="0">
                  <a:solidFill>
                    <a:schemeClr val="bg2">
                      <a:lumMod val="25000"/>
                    </a:schemeClr>
                  </a:solidFill>
                  <a:latin typeface="제주명조" panose="02000300000000000000" pitchFamily="2" charset="-127"/>
                  <a:ea typeface="제주명조" panose="02000300000000000000" pitchFamily="2" charset="-127"/>
                </a:rPr>
                <a:t>.clone()</a:t>
              </a:r>
              <a:endParaRPr lang="ko-KR" altLang="en-US" sz="1600" dirty="0">
                <a:solidFill>
                  <a:schemeClr val="bg2">
                    <a:lumMod val="2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endParaRPr>
            </a:p>
          </p:txBody>
        </p:sp>
      </p:grp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D8BABA51-503F-4FF0-BBD1-97DB91842595}"/>
              </a:ext>
            </a:extLst>
          </p:cNvPr>
          <p:cNvSpPr/>
          <p:nvPr/>
        </p:nvSpPr>
        <p:spPr>
          <a:xfrm>
            <a:off x="576000" y="1008000"/>
            <a:ext cx="185980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Net Prepare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950243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6145</TotalTime>
  <Words>945</Words>
  <Application>Microsoft Office PowerPoint</Application>
  <PresentationFormat>와이드스크린</PresentationFormat>
  <Paragraphs>243</Paragraphs>
  <Slides>18</Slides>
  <Notes>13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6" baseType="lpstr">
      <vt:lpstr>맑은 고딕</vt:lpstr>
      <vt:lpstr>Bebas</vt:lpstr>
      <vt:lpstr>Cambria Math</vt:lpstr>
      <vt:lpstr>210 맨발의청춘 B</vt:lpstr>
      <vt:lpstr>제주고딕</vt:lpstr>
      <vt:lpstr>Arial</vt:lpstr>
      <vt:lpstr>제주명조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Somin Park</dc:creator>
  <cp:lastModifiedBy>Somin Park</cp:lastModifiedBy>
  <cp:revision>245</cp:revision>
  <dcterms:created xsi:type="dcterms:W3CDTF">2019-10-07T07:26:00Z</dcterms:created>
  <dcterms:modified xsi:type="dcterms:W3CDTF">2020-02-03T03:46:07Z</dcterms:modified>
</cp:coreProperties>
</file>